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9"/>
    <p:restoredTop sz="94626"/>
  </p:normalViewPr>
  <p:slideViewPr>
    <p:cSldViewPr snapToGrid="0">
      <p:cViewPr varScale="1">
        <p:scale>
          <a:sx n="138" d="100"/>
          <a:sy n="138" d="100"/>
        </p:scale>
        <p:origin x="2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402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0626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0705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6044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5730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0559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7070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4504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8475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995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9360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656F45-2852-BC47-AE4B-5A7009578E1E}" type="datetimeFigureOut">
              <a:rPr lang="en-MX" smtClean="0"/>
              <a:t>29/07/24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A1A865-7BA1-0E48-9F28-D7323E31A7E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4823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8F06E-4004-BF32-1B33-DEC68A6AB7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83C56-DF8B-2AF6-68FD-3D843859DB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1067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E2677-189D-8952-B8AB-6DFFE34BE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46592-C5C6-F6AB-947E-8AEDBFC7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69974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211A-3461-5A40-DAC8-962D4C0B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EBBD0-5C5C-704B-8E9B-056AEC781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8716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FC1F6-535D-A745-5619-8B482CFB6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7EE2B-6C49-F117-51EA-7173DF42F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17354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DE9D-9E37-F866-F31D-49D6EDCA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F5585-7CBC-EA21-ADFB-EB9015735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51684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308CD-4F25-F93B-DC1E-1E171A27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78272-39A8-5016-968C-2CC43EB82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46990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1E5D7-D75B-EA3C-BA7C-0BB9633F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90C6B-6E77-4DA6-9317-A71C44F5B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02961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1864-59BC-8037-5646-57E86BD34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4CF17-4DA1-56C1-63EB-256FC1F9E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85828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2039E-B9F9-8653-CD50-37E17653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10854-E36C-0E69-33B3-B3003C849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63832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277DD-4005-8BEA-D3A9-B34342C83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9F273-45AE-AF22-9E63-ABE18A328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89816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100F-5496-A484-3202-08442EC1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06FB9-AF1E-2E27-3C96-1FC185934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82032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DD220-32D2-E956-78B8-72B137FC1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72FA6-E9FB-8929-933D-71758A8F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3537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35C3-AF49-210C-B1B9-34075E96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F2E91-AB45-C650-3205-027EE0EA6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53043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C688B-6437-46A4-D5CC-25B0BE6AF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D9335-9C0C-C1DE-FAA6-FCC64F56B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80223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DB161-46B7-0497-A0C1-581C9BD3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FC8B6-1895-1C6C-A11E-4A5B6D9E4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08190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0DF4-74AA-6DD0-C1C4-F6DDD80A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08899-53E9-3808-4609-B843F6BA6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7787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D74D2-19DE-87CB-EF94-5B13C1B0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AC622-0138-8FE7-12D4-D2F25EF33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9248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691C-4895-5F21-3C45-A3FF8E61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C01C-1A02-15D0-D828-4959C97AE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1871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E410-8F64-7BD9-E443-17114D63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E1392-A347-FF23-2B16-1B9CF7BEE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21474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C2799-D8C8-3581-66BE-7E337DA6E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1C525-945B-9973-0CB1-7A1A3E8AB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18136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C10C-C9B8-B989-B657-EA2C0E50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E91C2-CA91-4A7D-FA24-60CDBC0BA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24206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B0B0-E157-3348-4BC9-D2EAE5E8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78D61-2A60-A1FC-1547-E1F289888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7023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71339-4FAA-214A-8399-8CFAEC86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EA6D7-1D55-8569-B6A9-1D1F821AE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31047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ACCB-D895-1E70-0DC8-A78DFC04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E8A41-AE4D-980E-2982-AB89D5DEB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40929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9C894-E570-55B3-F6A4-5EE793F59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B2AFA-7A94-B793-555E-18D114090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3794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7E78E-521A-7212-F15F-AFC9ECE89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3D7DF-E3C7-97DA-899A-212ACB852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88793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535BF-92DE-160D-6C6C-5CB573E9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BA424-D9B1-BBCD-094A-019E8299D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98247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4A92F-FE29-A1AA-B5DC-B8D095EF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FDA14-53E5-E552-99C1-65F031B1C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49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7C7C8-43F6-6C41-3201-C9D5F7E4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EF882-7655-EB2C-66C9-9979A5998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06377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EB447-52CA-6B0C-95A1-D4AB4AD0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F6B74-AE6D-DA1B-16D5-14593F91D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26690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72A0-7880-A85E-8FD4-1C59B2F3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69E4-6BEC-347E-7842-ACE263190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69055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0EC59-DB1C-8FF6-4DD5-7A41FC748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524FB-1301-6897-B78C-3781A69C9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34732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A984-A4B0-4FA8-4768-78D123A47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4D275-84C9-66AE-7397-27773DF4C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52485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9F01-7B20-C8D6-FD72-057199ED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5A6C2-F20A-BA58-7409-46947BC77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14491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4C8D2-0600-7A3A-5D17-B60A4762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7A420-2C4B-DED1-0825-97BBCBF1D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54965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2A0A5-6CD9-F834-2872-0F34AFCE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21063-3440-ECD1-04F4-E6656C473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63303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7651-C2C4-72D7-E4CD-3B289FEC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EDB7F-B7CD-00F7-19F5-4527C9EDC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35502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8BE4E-2FE2-DCC5-9E0D-19321136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7B7E-7710-505B-6D38-4E56A9E31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60863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48AA-14FB-04E5-50BB-208EEFBE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C58EA-B08F-B0CB-5C25-9DEF2C04C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65292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7732E-FD52-8E82-C777-0352732C2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60F6B-A889-EDC3-DDF4-618D86659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11155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3CF6-CC8C-BEE4-E20B-F94B46B1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E9621-E03F-5288-17FF-467EC3298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2018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A4B4E-295A-4498-141F-86BB7269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389E0-045C-A03F-C47F-F2531748F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49515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B6D7E-A710-A266-63FC-2F0FA47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3CC7B-8B20-CB05-A96F-299A5ECBC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43984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0AF3D-BBA9-052A-993C-117DE479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83235-C0E9-6F78-64B0-526CAD704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4734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E0932-6907-DFAF-8D21-07667B170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AB3B9-1764-9CAD-8C18-3F2633854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74827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76302-65EF-4FBD-3B32-05D0A51A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85570-5325-EEEF-78AD-D1659B211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27270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F8F64-8979-DE82-6F96-662887884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08BF6-6F11-7247-88A3-26A3464BF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77114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E363-8DEA-943E-F46E-3F40B7E8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7DD06-4402-EC29-F23F-1431C4E13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49421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8719-4858-0489-6CA2-DF5F8D6D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4A722-5BD3-5FBE-0756-E7B6C28D7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145349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FB3BE-4D20-680F-EE2D-010E4B46B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3030-D7D2-8A84-7DD2-F077CFD59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1434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8066-63E7-3F23-E0DF-C93360F1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637B8-8CB3-8578-9A7E-A3F99FAE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78640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0231-BC6B-56E9-E0DD-C68D2A13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ADACA-F1EE-37E7-93EA-5FD366CDF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11361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1B641-3002-107A-B5CB-573E9C14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07125-D4DF-1C2F-E604-1D985CD36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892097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30AE-B201-5DCF-7372-CCDB24A96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0D608-B271-15C9-EFB9-47F899104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03501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976D7-394D-7AFA-7BF9-432916ED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6F234-35BF-4469-CA73-B3DD6BDE5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18472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31E6C-9CD9-D953-E4B6-A27854BF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94D6C-5CA3-4C6E-AE3E-0D88AE32E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50710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3329-BE56-2FBE-51A6-6E69BE1EE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85466-ED88-A5A2-B9AF-2F715682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22650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2F998-DF97-AADC-1604-4B187764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77766-4314-85DB-C0FB-B0E4EFFBE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23369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DE56-DEF1-1376-ECCA-E4E881DF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A1FCF-603D-D10B-CFC3-DAD366ACB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57494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0</Words>
  <Application>Microsoft Macintosh PowerPoint</Application>
  <PresentationFormat>On-screen Show (16:9)</PresentationFormat>
  <Paragraphs>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Jose Luis Almanza</cp:lastModifiedBy>
  <cp:revision>3</cp:revision>
  <dcterms:created xsi:type="dcterms:W3CDTF">2024-07-26T19:32:07Z</dcterms:created>
  <dcterms:modified xsi:type="dcterms:W3CDTF">2024-07-29T16:07:44Z</dcterms:modified>
</cp:coreProperties>
</file>