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3"/>
  </p:normalViewPr>
  <p:slideViewPr>
    <p:cSldViewPr snapToGrid="0">
      <p:cViewPr varScale="1">
        <p:scale>
          <a:sx n="115" d="100"/>
          <a:sy n="115" d="100"/>
        </p:scale>
        <p:origin x="10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82C7-3932-F872-1F43-71CE8D0FF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83A6EF-5B80-053F-2EA4-D39822B1A0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DB69F-8F62-DEAE-42E4-41CBE4E78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848B-D0AD-5948-A6E5-2C97DF1E48BE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54D23-1A4B-BB65-0015-40204A24E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A3D50-44FB-07FA-A797-CA85C3E9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B0C4-26E7-7C4C-B8FB-12AE9B934E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21007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E38C0-FFA3-9015-BE8F-3550EC0D4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EAEA0-72F5-2953-72D4-A1B960721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BC66B-FA98-00FD-446C-9BF92EBBA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848B-D0AD-5948-A6E5-2C97DF1E48BE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56F4D-F24C-13E5-3AEB-29AC3994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46695-9787-B973-C8B3-7F57A7758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B0C4-26E7-7C4C-B8FB-12AE9B934E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600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3A7A0A-0EA2-B527-5DDE-BA867F008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5D17F5-AC85-57CC-DE9F-9D75C07B3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2D26B-5462-747B-6B95-1138737C5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848B-D0AD-5948-A6E5-2C97DF1E48BE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2F37B-26D8-49B5-D9DF-95321B24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B642-56EB-21EB-1B15-2A099D0A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B0C4-26E7-7C4C-B8FB-12AE9B934E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4758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7FEE-89D9-E54A-2390-73287EC8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695B9-1728-9E6E-5F7E-31B4E1BD0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EAD3B-E972-42A4-2244-26EDEB03C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848B-D0AD-5948-A6E5-2C97DF1E48BE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9C9EF-BC2F-5FA2-B9DD-8FDF5F5F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0102B-3B85-F955-0696-D1DBD3F00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B0C4-26E7-7C4C-B8FB-12AE9B934E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4349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C5EDB-1EE8-D66B-C575-7480E11CB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29273-3039-CAE6-A70D-6F98A8795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23D73-6855-7BFB-BE29-75BEE9484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848B-D0AD-5948-A6E5-2C97DF1E48BE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4EC0-3081-CB37-D8BD-E3AB8121D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8912E-1F14-4B61-4270-D0FA9C27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B0C4-26E7-7C4C-B8FB-12AE9B934E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1203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ADACA-18A5-22D4-9ABC-4DFAC19E3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694A1-3333-4FA5-B94B-BAEEB9F5A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CBCA7-D5BE-96C3-DBC4-4C77605E4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B9A5B-4439-00FE-7BEF-F5E1751E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848B-D0AD-5948-A6E5-2C97DF1E48BE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1EF73-0574-2BEE-0B61-3A778B70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D21D5-1C1E-1374-059B-077D8DAD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B0C4-26E7-7C4C-B8FB-12AE9B934E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729596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B6035-C230-AAD1-29AB-60E10A31E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AB9A3-80EE-0BEE-798B-CEA7422A0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6E29D-9984-C78E-AD52-049F5DE4F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1BBDA-07DD-E23B-7C81-2794E5A11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3441F2-A2BD-4605-F918-EDFD32AF44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951E9-0AA0-8D0D-D40D-EF4301B78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848B-D0AD-5948-A6E5-2C97DF1E48BE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79F197-7129-A019-9450-8B74439A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708ABB-C1BB-E318-9368-E61C2D2A5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B0C4-26E7-7C4C-B8FB-12AE9B934E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516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5444E-A112-6059-69F8-3E2D574E5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42DE9-4016-3E7F-062F-12432AC3A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848B-D0AD-5948-A6E5-2C97DF1E48BE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EEC9D3-1989-A236-F5E1-56437353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771D9-0D53-9B88-B875-28AC86CC3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B0C4-26E7-7C4C-B8FB-12AE9B934E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3039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1003AB-2C45-95CB-3503-901B4AFA3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848B-D0AD-5948-A6E5-2C97DF1E48BE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979AC-8B97-5F79-384E-D2B89180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0FFAE-6EFC-6456-6986-96E93F464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B0C4-26E7-7C4C-B8FB-12AE9B934E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02467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A766D-1D75-578C-8742-114850543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594F5-80D9-779E-7AD3-6298DC2A0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2DBFB-87D0-638F-50F4-1591BE7A8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BC09C-B01A-F02B-9C53-2FDCF75E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848B-D0AD-5948-A6E5-2C97DF1E48BE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CC62C-3947-B06B-4575-4E15902B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EED09-B92C-D864-5FD1-534B55CD8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B0C4-26E7-7C4C-B8FB-12AE9B934E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79786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65824-BFEE-7952-040A-9EF101D1A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64549D-2A7B-A94F-F480-B4DD24316B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04339-F72B-8A31-B84C-D9602172B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4DDBE-06BF-62C4-7BA7-EABBE11BB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848B-D0AD-5948-A6E5-2C97DF1E48BE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2C70F6-B5E1-ECCF-80ED-570790223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1625C-41FE-9875-8004-EB9CEB80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B0C4-26E7-7C4C-B8FB-12AE9B934E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77029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6D7B01-3BC7-BAB7-1030-43B753592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E4AB8-8FF3-1736-286D-F328732BD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4B6BF-C043-7E0C-DD47-EF96D20712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F4848B-D0AD-5948-A6E5-2C97DF1E48BE}" type="datetimeFigureOut">
              <a:rPr lang="en-MX" smtClean="0"/>
              <a:t>25/09/24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CA829-8098-9961-7747-983479472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3598F-F92A-7A42-2132-8B946908B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B3B0C4-26E7-7C4C-B8FB-12AE9B934E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0510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960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C376F5-713D-D9B0-4B8D-30647E673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212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AA328E-CAAF-486E-375D-9339328D1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575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C8ECB6-772A-85E9-6ED4-11C760E76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635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A74654-5FEF-9289-6713-B5D7AC0D9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155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7D08B1-A411-9E68-797E-5443AD37E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329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D9E3CB-9C42-6180-A908-67E7B66B0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625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1FC316-4A4B-0AF1-8857-C2D927BE2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515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192FA4-03B0-EE8A-F690-F5ACE7C5B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980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4CD3A9-5ED8-5892-8A4F-4545AD439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452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5C4D47-1A58-D3AA-3977-8965EA219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680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B8E377-F5B4-49D6-57B4-046EE2D0A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928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FA1BB3-A7E1-D823-FC99-9920F4248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271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3AFBC1-F1EE-0AFF-60D4-04086A9B8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743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D04CC6-9543-46C5-D30A-C1A685A28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236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529640-F93E-9DFE-76C1-2FA9CD585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229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2C7C21-BDBC-EF7A-1A5B-C295FBE94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2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3185AF-E624-6888-227E-F73485CB8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9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FA913C-BAD8-38CA-AF5C-7BAD92240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859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4AC8D-2BAD-654E-40B9-247473B8D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908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FF92DA-8F09-B422-DA20-E7CFB1F18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35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B4B257-14F7-12C0-C73B-41D64BF8C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937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966808-E46C-1A23-AF19-5AECD6E6C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152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CBAD43-F0A6-D9E8-6D4F-EE1D0784B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757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C73FAA-07B3-5C68-D963-3D9C91CEC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977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EF4BD-DC9A-521C-2B2B-9613AC003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081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BDE7B7-8F79-13F9-A553-E54CC7959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173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828551-134F-3477-4C97-27A0059E0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868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706C4E-9F7E-6F34-1BB1-C32245C09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383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F5CD74-72FD-6C98-BB60-04FB09028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605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DD63B7-9CB0-9181-CBD0-2DF31131F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417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3BF6A-1397-E0C8-D8A5-98AB1BD8B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015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92B635-82F3-DCA6-B821-EDD09F952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293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47E8EA-5E75-6141-FC07-54C85D876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830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A3B816-DB14-D77B-406B-DF3B844FB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101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04321E-48E2-450A-D8E0-646C76043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197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2</cp:revision>
  <dcterms:created xsi:type="dcterms:W3CDTF">2024-09-20T19:31:33Z</dcterms:created>
  <dcterms:modified xsi:type="dcterms:W3CDTF">2024-09-25T17:55:30Z</dcterms:modified>
</cp:coreProperties>
</file>