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12192000" cy="6858000"/>
  <p:notesSz cx="6858000" cy="9144000"/>
  <p:defaultTextStyle>
    <a:defPPr>
      <a:defRPr lang="en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24"/>
    <p:restoredTop sz="94694"/>
  </p:normalViewPr>
  <p:slideViewPr>
    <p:cSldViewPr snapToGrid="0">
      <p:cViewPr varScale="1">
        <p:scale>
          <a:sx n="84" d="100"/>
          <a:sy n="84" d="100"/>
        </p:scale>
        <p:origin x="192" y="9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70A04-D2B4-9488-116B-19668F77D5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165484-179C-2416-F9DE-CDF42FA7E8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E8A44D-621D-241B-814A-A4391FDBF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A5D53-9F67-7F44-BF30-65D6F48E336C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6339BA-CA49-12B0-4847-12BE7B0A8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1B57AF-86E4-91DB-DD55-523826ED7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23DB3-B3A4-6649-B4D9-6279D3833081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337520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F7DE6-B91A-75B7-5A69-F0C309FB2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BF0AB1-281E-472A-F40E-741A145189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D2B63D-AAB9-D615-9A6B-3C6FFE0EE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A5D53-9F67-7F44-BF30-65D6F48E336C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B99B17-C122-CCCF-D12F-5A7B81DEB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EEAB34-3AF9-FED3-FDD7-2E509DEFA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23DB3-B3A4-6649-B4D9-6279D3833081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103755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392267-C584-5FDB-1325-29265234AA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D4D430-19A9-3EA5-14DE-BC6A6C27C6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D3F377-E4C1-3DE7-322B-512953603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A5D53-9F67-7F44-BF30-65D6F48E336C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3BBF7-E7AE-C4BF-CC46-2CFB69CB0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EE621D-85A5-2720-6227-F2EF8FEA6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23DB3-B3A4-6649-B4D9-6279D3833081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374529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A6219-0CBC-FB1D-D12B-CB987F9F1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E530E0-A9C2-94D4-301E-38F938608C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E7C6B3-6B21-C001-D3BF-B545440AB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A5D53-9F67-7F44-BF30-65D6F48E336C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60BC08-A38A-FFD5-CAC7-F45DC5063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4BA7FF-3353-0549-5180-979CF84CE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23DB3-B3A4-6649-B4D9-6279D3833081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53606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9D729-4F35-02A4-2205-87E19E9B3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65155C-7611-5BB0-E8EF-0002BD7F54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C52527-0E7F-F69D-F9F3-90120FEE6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A5D53-9F67-7F44-BF30-65D6F48E336C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1692F4-BF83-EE34-3BB6-935D111A0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FF6103-CA43-87B3-9643-C3906BA40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23DB3-B3A4-6649-B4D9-6279D3833081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773820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11D2D-AFB7-0B44-860E-6686D8BA7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352853-6319-BC0C-772D-CEA48F0DF4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7EA33A-9072-82B2-DCB0-52F991DC97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980739-70B7-CE79-C1CF-871589D16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A5D53-9F67-7F44-BF30-65D6F48E336C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2A555B-6094-2E0A-F1D1-E0F139BCA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611404-C4F7-2BF6-0D3E-7C4776E91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23DB3-B3A4-6649-B4D9-6279D3833081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650426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45705-D4DB-271E-D200-5CE47E8DD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4F8DF4-08F8-EF07-D8ED-5E24F8287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862F2F-F4BA-D09F-DDED-3EBE55AD27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446D32-7D41-B70E-8347-69B71CC209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7385DF-5233-3641-836E-D853CD998F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E9E618-C185-37D3-E11A-AB3EBF90B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A5D53-9F67-7F44-BF30-65D6F48E336C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E0A793-A211-CFCB-1C24-3FE79AC86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81705D-AD65-A7FF-3461-E93CF8874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23DB3-B3A4-6649-B4D9-6279D3833081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513968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A2C8B-ABB5-3B5B-B6DF-B3CA489A5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37E043-DC90-EE33-FBE6-83D543F43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A5D53-9F67-7F44-BF30-65D6F48E336C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E53646-C841-7AB4-649A-1F3F97672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F13314-60AB-FC65-72B8-EFFCADFB2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23DB3-B3A4-6649-B4D9-6279D3833081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489277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799D24-E0AD-0197-DD4C-E84879C5A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A5D53-9F67-7F44-BF30-65D6F48E336C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C7EE7C-15C2-49D3-479A-986D236CC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2D267E-A11C-2591-847B-55B652916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23DB3-B3A4-6649-B4D9-6279D3833081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420919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08576-926B-55CE-8DBD-8DDD41FA2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280D5-293E-5717-04EB-2CC911BD0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EDD3E9-8F0F-9EF6-9C2D-2E85919DD5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45E412-0562-B3AA-EC4C-3B3DB7802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A5D53-9F67-7F44-BF30-65D6F48E336C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850255-A905-594A-99A9-CA19877F5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A97891-5A5B-FF78-435C-42BBD511D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23DB3-B3A4-6649-B4D9-6279D3833081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154978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C8267-961D-EF65-11CD-F3AEC807B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6104CD-A101-A6FD-0FCE-7EEBCCA280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16DC63-85D1-5BEC-DC3C-CC5157A19B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07A711-1716-E5D0-C541-542E0E4D0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A5D53-9F67-7F44-BF30-65D6F48E336C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324C51-16B0-044D-BAA4-CBA7F64D2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1DCB58-6205-0023-C422-78458CCDD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23DB3-B3A4-6649-B4D9-6279D3833081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317739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435D32-AC27-97CA-7224-9A3838535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CAE0CB-DE19-508E-BA31-A5199991F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62FB19-C8DC-5344-8E4A-37DA63B61D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45A5D53-9F67-7F44-BF30-65D6F48E336C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B15130-0FEA-148B-74DB-8913C9033B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3321C-25C8-A627-62DC-7D0151DB5A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5023DB3-B3A4-6649-B4D9-6279D3833081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518624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25818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F87887-89B8-8C12-5974-B54E5E6A15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0057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ABFCFC-43F9-78C7-41C9-DE575CDA4D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7227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2A10CC-DD8C-21A3-98BE-E14BC1A026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88307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4E8264-95AE-DB3C-B6E5-200DE428E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72980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65F5F8-E4FB-C036-B7B5-2C94038E27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52712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D21551-537B-C1A8-FBB5-91EFF705F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46589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D5B856-4E7D-F4DC-36B3-2D85201A13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2393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B9A2F5-63C5-E94D-81C0-B6A352B2F5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68535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D7571A-864D-AED9-C256-7097125921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67686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989C18-9497-1CC5-4F1C-915E525722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582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EF8D8D-4E7F-9EB5-49D9-E308DC72F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34973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6DD8EF-0084-2C20-357B-FB000D5095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9554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E8A6AB-EC2E-7C79-8984-0FABCEEE5D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98979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82B6BE-CD61-7F2A-1139-318076C44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95975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ADD622-5853-FC05-1F42-A03725D3C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95066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2F3AE7-708B-B3F3-64F5-D24AB068A5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61537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4FDD47-6BEF-0B18-B8FC-368518DD83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19609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8BF7FB-A830-06F6-88D5-E0C2DA71B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59061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3AE057-BDB0-329D-4DA4-D1E4B48478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0166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668D84-840E-EF99-5DB5-08D4207FB1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20257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864C9E-82B4-4B64-4427-FFD6B9825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9442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B76C6B-0490-F58D-F4A9-CC072701F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88456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4F7330-BBF9-2765-DFF3-BF25C4987F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2769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EBF15E-AEF1-3E92-5BF7-997E2688F6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2006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9C7B8A-4F7A-32F3-E80B-172B5B41D6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4322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0ABF9B-524E-4B8D-AE24-E0BAA50986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57671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65A468-F060-1FBA-1219-EEC84ECB19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5830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C20A44-FC91-06C8-4547-01088D2F36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847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AADF8F-1C32-43A6-C7D8-22D226464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667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3DB7FC-7433-7D8B-2380-049BE958C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6027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Macintosh PowerPoint</Application>
  <PresentationFormat>Widescreen</PresentationFormat>
  <Paragraphs>0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Edwin Leonel</dc:creator>
  <cp:lastModifiedBy>Edwin Leonel</cp:lastModifiedBy>
  <cp:revision>1</cp:revision>
  <dcterms:created xsi:type="dcterms:W3CDTF">2024-09-18T19:24:33Z</dcterms:created>
  <dcterms:modified xsi:type="dcterms:W3CDTF">2024-09-18T19:28:52Z</dcterms:modified>
</cp:coreProperties>
</file>