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A3A7D-E5AA-1B7A-7D90-2EC0AFC316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3757CF-8729-3FB1-3010-2FD1E1E35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0AC07-3294-026E-1EF0-DDE0C8012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B0B9B-1B6E-DA49-A462-24A99777E923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30596-C9EB-C745-6545-8AE75C78D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E88B0-DEFC-1CA7-8B82-A547B6B9D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3BB51-8531-7641-AF77-9FFACC227E28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720771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11484-3CC3-2A31-7F49-6E209DF89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F27D34-1F3C-11DA-A759-017620862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7B35B-2D0D-E6ED-53DD-289E393E1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B0B9B-1B6E-DA49-A462-24A99777E923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3BD16-8994-4B2A-B2F3-34F2F0334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B6655-E974-6B49-006E-89E6F1946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3BB51-8531-7641-AF77-9FFACC227E28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347955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95E9CC-E078-53EC-F46C-08331545EF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395F30-68D4-53EA-807B-0A65174935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786B3-BF2A-F385-5F4A-B0027B12D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B0B9B-1B6E-DA49-A462-24A99777E923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E5B50B-95DE-C0E2-98C7-4D14D06CA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CFB24-12BD-E48D-F951-D6B570C97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3BB51-8531-7641-AF77-9FFACC227E28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137778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8B9EC-4AE8-5573-6C2C-06E6887D4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A8AF6-044C-0FEA-8856-434ADAB4A2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7A751-9252-42D5-2647-C747B5300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B0B9B-1B6E-DA49-A462-24A99777E923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587E83-6F0F-66AE-D947-DF18A411E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56DDF-FF57-7329-AC4F-DE898B2F3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3BB51-8531-7641-AF77-9FFACC227E28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827597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BB229-A589-AB78-705C-7E9960D7C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E4E4C0-EE19-EDB9-90D8-968D94F94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A6270E-85D9-D0CA-1366-6FA50F5F0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B0B9B-1B6E-DA49-A462-24A99777E923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421E56-57E2-BDB0-19F3-52A4AA7B7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7D7BF-DD6A-F1B8-9913-CFF51543C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3BB51-8531-7641-AF77-9FFACC227E28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145365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864F2-67E8-99A8-F27D-A1C2037B8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44CF2-981A-5192-9424-0048CEFF9B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63CEC-E6AE-CA43-992C-1DA08C68A2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E1A967-1529-87A1-63AA-06C4A6E98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B0B9B-1B6E-DA49-A462-24A99777E923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001AEA-8858-CA0E-6FD4-83101BD57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A9262E-FBDC-1CE7-25C3-B6DDD0A1C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3BB51-8531-7641-AF77-9FFACC227E28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507794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64E1C-6F46-B7EA-372D-56667580E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382E7F-0128-5EAE-D70D-7D34D76C95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766742-4EE7-95CD-5417-57F2AD197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D88543-DCF8-E812-B334-EA99C00D60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5139CA-741D-916F-6906-D32947020B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8CF48B-6CA1-5DF0-0C72-EA17BF6EF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B0B9B-1B6E-DA49-A462-24A99777E923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72309A-DEDA-18D2-CD06-9259987DB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FDD03-773F-8A41-89F7-E45450A85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3BB51-8531-7641-AF77-9FFACC227E28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992653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CA16D-24F1-6D1E-ABF2-47CD5B148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F69AEE-F007-B14B-A3BD-EA7EAA796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B0B9B-1B6E-DA49-A462-24A99777E923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FDEB19-C100-031A-66B4-8BE67434F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2DDE1D-B35F-3AA9-3037-5FE84050A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3BB51-8531-7641-AF77-9FFACC227E28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489186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F72DAB-6DDD-F048-E5C6-6D314DCE6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B0B9B-1B6E-DA49-A462-24A99777E923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FEC045-3406-8A62-14C0-267CC5B1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A5ED77-5DE6-FB4F-7B92-42763E0F1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3BB51-8531-7641-AF77-9FFACC227E28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161361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790E7-25B4-940B-7A91-68B631A1F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932E1-A1BA-34F4-44D8-5C2021E6F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9E407B-CAFB-77D5-4B53-23978283FB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8F4854-EB11-7B29-79AB-B1067BBA0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B0B9B-1B6E-DA49-A462-24A99777E923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1C8026-5471-B14E-F75F-053597193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3BD394-DBF3-C965-C67B-DAF9AC970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3BB51-8531-7641-AF77-9FFACC227E28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689499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0690C-5AF4-46E8-366F-1015448A4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735A0B-943F-D597-079C-95F3DC3FB4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4540AC-DA7B-91CA-2761-4DBD38E74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F22150-0A7E-D7B0-6679-A424B5B3D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B0B9B-1B6E-DA49-A462-24A99777E923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3FBCF8-6F80-9C27-B453-F93035517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64376D-4EE0-624D-17B4-45711FE5A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3BB51-8531-7641-AF77-9FFACC227E28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05010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66CA45-2975-CEC9-64D0-C9782C687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C4B8B5-9442-AD44-B3E9-4E86E948C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AF004-9AA0-047B-09DA-543FF17B47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CB0B9B-1B6E-DA49-A462-24A99777E923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42B8E-E648-FDBA-C4BC-CA0401F1DF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A11429-B397-23B3-F896-734FC6F612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83BB51-8531-7641-AF77-9FFACC227E28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4906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0748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C9AB01-DD36-9B71-6B4C-5AE54686A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558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C4A074-80EF-43EF-D83C-4B882684F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322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99F480-BEB8-10CC-F220-FDFFBC8CC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6245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C4CB2A-F49C-7D87-9D82-43575E9E9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5363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F22FD6-DEAF-93D1-785B-3E3396307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6945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79CB52-9174-B1CD-8149-BE7D7C710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3950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F4B984-99D5-E9C5-9E52-0A6310197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4034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F94962-63CD-55A1-85A3-ADFC5CB18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99600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012D0D-534D-0166-332E-543E28E6C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0963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5B381C-F72D-DF4D-A23B-37A3199B0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9105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6517A5-A1C7-0B33-4BCE-8F874A906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24017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90A3D3-CF76-172D-B2E2-F65D37F9A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88489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90A865-B353-1C14-711A-63CA88044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5306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DF0769-C1E0-F4CB-0884-B031AC6DA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76614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8F7180-67A9-65CB-3869-267387644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3136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710730-A27E-71F4-B4C5-6828B692F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382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FF3B17-3D05-0183-1335-4F60DE1DC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364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57AE9C-692B-3D7F-51B7-519FA5704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932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963CE1-2FE3-3F27-5877-3BB6F5358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2819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AE79E2-80DD-3C08-671A-2377D75F8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4610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724878-89B3-6888-3D3C-0D7245717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6451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F93258-BB89-55F4-A4A3-184504DC4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91791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Widescreen</PresentationFormat>
  <Paragraphs>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Edwin Leonel</dc:creator>
  <cp:lastModifiedBy>Edwin Leonel</cp:lastModifiedBy>
  <cp:revision>1</cp:revision>
  <dcterms:created xsi:type="dcterms:W3CDTF">2024-09-18T20:33:03Z</dcterms:created>
  <dcterms:modified xsi:type="dcterms:W3CDTF">2024-09-18T20:35:47Z</dcterms:modified>
</cp:coreProperties>
</file>