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CD2DE-6AA6-EB59-1386-4519466DF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D1FD6-D219-11F2-59EB-40BDCB00F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8E410-4981-060F-B895-A0AF9DE8F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6DE2-7FE5-0FCF-4B3B-A0814D03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58AEA-FC69-4CBD-F21D-03D2EC8C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35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BE4FD-4222-425B-074D-98999C468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91325-7DF5-17FD-5085-F4A14BA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BDA81-2A29-456E-343D-458AD4FD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0BA96-CA2A-E339-30EF-5B9CBA0E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E4279-D23C-E097-0B0D-2F189D45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1719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6D868-791B-27CC-3004-F0C0B2142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D7F2B7-CD11-C80D-B56A-0E9B2B44F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B9A23-B403-D8A3-1B65-92CA2F46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7F375-A01E-6373-64DA-F03B834C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E508B-68B8-78A9-299F-61D55C11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299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FCDDC-A4CC-A2CB-FCAA-6B9063B7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B1CF4-225F-9663-9A73-CD184145A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D4F2A-A4E7-296A-EBFB-0D46688A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B4875-D7E4-1BD4-7D6D-93077BA5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738C1-B56C-60E6-6B79-3BA790B7C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3816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EC208-C1E1-7709-8B84-7F3A802D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0977F-29FF-5C5C-CA2A-ACBD88B32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9F6B2-0F7D-24AB-EB87-0FCBB35B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5B14C-CF54-8639-7291-CF66F597C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FD703-AC02-BBD8-9FDF-F8A3C20A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6232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CBE69-D11B-95BB-B248-8E626645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DE3FE-22B6-5B17-534E-0FCAD2841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66EFB-9CD2-014E-C8C3-637507CA8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ECD67-DC00-7C26-639E-D2BEC730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18C15-85B6-75DD-2FCD-A213387E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E54D8-A453-C4FF-B398-2E7A1DBDC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98998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F08E-2962-B312-4ECB-E661124E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65BEB-2BD0-5310-167E-39A63DA93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C3492-95FF-FFFE-89A0-1E4B3DF4B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54531-5479-6842-5CEE-74A753342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06FBC5-0688-8822-BC94-1B1244591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1AEE8-9A95-EC90-9080-A92E194F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4021E4-ADAE-9F83-C63F-A29FEFA3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501307-8FF1-439F-1BF9-8B40AAA5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9263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9896-B71C-91FB-FAE6-27239EFA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0D3009-F3F6-B39C-57EB-02F13C6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C5435-BD2B-85DC-282C-8E071CE8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C9C98-2AD7-7746-7751-3C563E54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4053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6419E5-C7DF-9C2F-97AF-6136D8293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A3030-1FCD-BC6F-583A-790DB405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DD4E3-EC4A-5B13-17A4-29037602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30497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E127B-2952-B049-D913-107E162F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8F6D-CF2F-E13A-F856-70F32A4C3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B3E28-9651-916A-5060-E8A50B04F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5A766-92C0-1F87-C60B-D696E7FDE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C8346-41A5-C470-8C43-FE480EB77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E7802-0448-2692-458B-A8B0EAF2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5908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2C007-DD52-CC71-AA00-2853ED35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073003-C963-7563-CFEB-B9DC26792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FB8FF-E330-8E73-145B-234D0BDBE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FA4F3-667A-F8CF-6662-17DFAF0C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87105-A282-E3B2-6CC0-1FD70B76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1F470-49D0-4FBD-1F3F-8FA0E57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2040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AA11C1-D82D-743C-E2B7-EFC8B01B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D6BC6-DAB0-7003-633C-E4DC90D08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3685A-A454-A51A-229F-D5DDE2901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148437-AA09-5D41-9BD7-E5EB6E1C3028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40066-964B-6F84-FFB2-9F73A34AC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CFF93-EF5A-42A6-1F78-037AD0042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E0A83B-5DDC-3D43-B362-A7582DD8D7C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0897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408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3D7B6-27D3-D2A1-0BDD-38BDC0685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18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48AAC7-109E-8D7D-10A3-0FD0025E0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51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61A3D-A073-D8AA-5180-10F43648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49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B32685-FC26-79BF-94BB-463341AF4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218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B63A81-42A7-7314-CD61-11F41730D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97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AAF45-6476-5BD9-1C21-D37DA1016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719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26C402-61F3-C11B-CE0D-3331C0587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79C620-9599-40EB-43BA-BA62EC8F8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091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498E9-4D75-D115-2532-FAA547E89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974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8DFCC8-4BA7-1C92-4989-E55A5F692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471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4E5FE-9F9E-B352-34A3-3F60FFC51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03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71266-11FF-274A-D452-7A18E0FB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4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7449F-F275-0B57-3B3E-EABD45A02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46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95CA31-2393-C5F1-A74F-F598516B8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31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CC666B-D539-615B-A9E7-207C0882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217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F139E-3947-30A2-543E-3280BE5C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425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2024-09-18T20:49:10Z</dcterms:created>
  <dcterms:modified xsi:type="dcterms:W3CDTF">2024-09-18T20:57:58Z</dcterms:modified>
</cp:coreProperties>
</file>