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51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6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FD35-3B20-7448-B01B-2761CB91DE86}" type="datetimeFigureOut">
              <a:rPr lang="en-MX" smtClean="0"/>
              <a:t>15/08/24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AE357-A167-BD45-8584-F2F994C48B3D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83864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FD35-3B20-7448-B01B-2761CB91DE86}" type="datetimeFigureOut">
              <a:rPr lang="en-MX" smtClean="0"/>
              <a:t>15/08/24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AE357-A167-BD45-8584-F2F994C48B3D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87680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FD35-3B20-7448-B01B-2761CB91DE86}" type="datetimeFigureOut">
              <a:rPr lang="en-MX" smtClean="0"/>
              <a:t>15/08/24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AE357-A167-BD45-8584-F2F994C48B3D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636737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FD35-3B20-7448-B01B-2761CB91DE86}" type="datetimeFigureOut">
              <a:rPr lang="en-MX" smtClean="0"/>
              <a:t>15/08/24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AE357-A167-BD45-8584-F2F994C48B3D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928487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FD35-3B20-7448-B01B-2761CB91DE86}" type="datetimeFigureOut">
              <a:rPr lang="en-MX" smtClean="0"/>
              <a:t>15/08/24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AE357-A167-BD45-8584-F2F994C48B3D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834786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FD35-3B20-7448-B01B-2761CB91DE86}" type="datetimeFigureOut">
              <a:rPr lang="en-MX" smtClean="0"/>
              <a:t>15/08/24</a:t>
            </a:fld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AE357-A167-BD45-8584-F2F994C48B3D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871354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FD35-3B20-7448-B01B-2761CB91DE86}" type="datetimeFigureOut">
              <a:rPr lang="en-MX" smtClean="0"/>
              <a:t>15/08/24</a:t>
            </a:fld>
            <a:endParaRPr lang="en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AE357-A167-BD45-8584-F2F994C48B3D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042972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FD35-3B20-7448-B01B-2761CB91DE86}" type="datetimeFigureOut">
              <a:rPr lang="en-MX" smtClean="0"/>
              <a:t>15/08/24</a:t>
            </a:fld>
            <a:endParaRPr lang="en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AE357-A167-BD45-8584-F2F994C48B3D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885675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FD35-3B20-7448-B01B-2761CB91DE86}" type="datetimeFigureOut">
              <a:rPr lang="en-MX" smtClean="0"/>
              <a:t>15/08/24</a:t>
            </a:fld>
            <a:endParaRPr lang="en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AE357-A167-BD45-8584-F2F994C48B3D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532828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FD35-3B20-7448-B01B-2761CB91DE86}" type="datetimeFigureOut">
              <a:rPr lang="en-MX" smtClean="0"/>
              <a:t>15/08/24</a:t>
            </a:fld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AE357-A167-BD45-8584-F2F994C48B3D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59525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FD35-3B20-7448-B01B-2761CB91DE86}" type="datetimeFigureOut">
              <a:rPr lang="en-MX" smtClean="0"/>
              <a:t>15/08/24</a:t>
            </a:fld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AE357-A167-BD45-8584-F2F994C48B3D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667916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22FD35-3B20-7448-B01B-2761CB91DE86}" type="datetimeFigureOut">
              <a:rPr lang="en-MX" smtClean="0"/>
              <a:t>15/08/24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FAE357-A167-BD45-8584-F2F994C48B3D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840287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DBB38-920A-5BDE-9275-618667A9E3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486" y="1849821"/>
            <a:ext cx="7772400" cy="801414"/>
          </a:xfrm>
        </p:spPr>
        <p:txBody>
          <a:bodyPr>
            <a:normAutofit/>
          </a:bodyPr>
          <a:lstStyle/>
          <a:p>
            <a:endParaRPr lang="en-MX" sz="4000" dirty="0">
              <a:solidFill>
                <a:srgbClr val="1751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70517C-FA0D-B408-DDFC-7B638FB59A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239407"/>
            <a:ext cx="1389993" cy="61485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(Instructor’s name)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(Instructor)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(Company name)</a:t>
            </a:r>
            <a:endParaRPr lang="en-MX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58D69E04-E502-DA76-BA82-4258310E6551}"/>
              </a:ext>
            </a:extLst>
          </p:cNvPr>
          <p:cNvSpPr txBox="1">
            <a:spLocks/>
          </p:cNvSpPr>
          <p:nvPr/>
        </p:nvSpPr>
        <p:spPr>
          <a:xfrm>
            <a:off x="6608380" y="5239407"/>
            <a:ext cx="1389993" cy="6148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(Instructor’s name)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(Instructor)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(Company name)</a:t>
            </a:r>
            <a:endParaRPr lang="en-MX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B2895CC-49C0-D97E-2175-C34C885F3DDE}"/>
              </a:ext>
            </a:extLst>
          </p:cNvPr>
          <p:cNvSpPr txBox="1">
            <a:spLocks/>
          </p:cNvSpPr>
          <p:nvPr/>
        </p:nvSpPr>
        <p:spPr>
          <a:xfrm>
            <a:off x="3476297" y="5449614"/>
            <a:ext cx="2188778" cy="6148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[Location, day, month, year]</a:t>
            </a:r>
            <a:endParaRPr lang="en-MX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635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31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Jose Luis Almanza</dc:creator>
  <cp:lastModifiedBy>Jose Luis Almanza</cp:lastModifiedBy>
  <cp:revision>1</cp:revision>
  <dcterms:created xsi:type="dcterms:W3CDTF">2024-08-15T22:04:55Z</dcterms:created>
  <dcterms:modified xsi:type="dcterms:W3CDTF">2024-08-15T22:15:45Z</dcterms:modified>
</cp:coreProperties>
</file>