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3"/>
  </p:normalViewPr>
  <p:slideViewPr>
    <p:cSldViewPr snapToGrid="0">
      <p:cViewPr varScale="1">
        <p:scale>
          <a:sx n="104" d="100"/>
          <a:sy n="104" d="100"/>
        </p:scale>
        <p:origin x="23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8762F-8E0B-CF26-4DE7-1E715640C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9AB12D-0083-C37A-DC69-00220E962B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F4120-32A1-962D-A87E-6EE2DDC05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26FA-2738-5B48-BE5B-0538E01F169C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33591-9243-C10C-CBC2-94BFC0F71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08603-C6F6-1158-4843-C6E79C20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65DC-C2A3-F944-A3B0-DED88E6545A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68304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80DCC-7716-36A6-90D0-0DCAF68C8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B60A69-99EE-9FD4-1F43-C5A4A1F55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75EB3-32ED-F697-D427-7155F8BF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26FA-2738-5B48-BE5B-0538E01F169C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7EEF9-1462-0BDD-D7EF-8F0C841F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E5453-E8D8-BE99-E9FC-6D278F015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65DC-C2A3-F944-A3B0-DED88E6545A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10939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7445D0-EFB8-606E-C952-9E00013ABB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19971A-6ACA-8259-0627-DBB7F442C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D3541-7EA7-C131-0660-6628B5E97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26FA-2738-5B48-BE5B-0538E01F169C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7BA2E-2AF9-D15C-FF02-FC4526FE6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7203D-B1DA-84CF-A61A-A728CBA2B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65DC-C2A3-F944-A3B0-DED88E6545A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881570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AE54E-5500-069C-282E-D8EBDF58A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E9C37-C004-8E72-78F5-DFAD15A9E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52D4A-C444-4C9C-20EC-76418B927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26FA-2738-5B48-BE5B-0538E01F169C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5A4CD-6FAF-0F2D-FA59-48189D2FC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16388-F82A-2D49-963D-77542A834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65DC-C2A3-F944-A3B0-DED88E6545A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023507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D33C-FEE7-96D8-628B-551577750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6996F-6519-1C54-909A-564D2427F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4A167-1698-5653-45CE-3DC1B754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26FA-2738-5B48-BE5B-0538E01F169C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FFFE0-D556-E618-241A-6CFC24C3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C7177-7C39-CF42-2583-7ACACF43C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65DC-C2A3-F944-A3B0-DED88E6545A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07049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426C5-D490-DC2E-1315-DA1383A43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32471-6920-6BED-8C78-3A2329A39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D1497-172B-C6B4-4E57-310C87382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47B24D-500B-DB7B-CF3F-7BB74C1F8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26FA-2738-5B48-BE5B-0538E01F169C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3C64F-3022-1E06-98BD-BDD58AC8F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8573AA-2196-B25B-9CC4-E6C6AB87A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65DC-C2A3-F944-A3B0-DED88E6545A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405506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4F09E-5654-443B-6417-4BD773138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1A80D-A92B-6906-5F18-958A99F55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02E583-3149-A037-9BEB-576063C93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0E2CFC-6DFC-C32B-0413-16E904C6DD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884555-B27E-CBF9-4B2E-EEC2234C11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F932BA-236B-0F11-996E-2134CCA1C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26FA-2738-5B48-BE5B-0538E01F169C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E5938-0C51-4D6C-8DB7-F04F25056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262CBA-D12D-F941-545A-CBBC96F43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65DC-C2A3-F944-A3B0-DED88E6545A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336846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1D9E5-D31A-77E7-1663-E5276C0B9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A1FA18-36DA-3EE9-E3A0-68EFE6379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26FA-2738-5B48-BE5B-0538E01F169C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E42D90-0D9F-320D-7EC8-3BF7DD80F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B4E2C-2003-DD56-58C0-19D9DB9D3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65DC-C2A3-F944-A3B0-DED88E6545A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583740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2722AE-5532-8D47-FF2C-B029BC41D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26FA-2738-5B48-BE5B-0538E01F169C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614BA1-7E12-E2EB-E76C-E8602201F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151CC-96CD-95E0-76C9-F3D8F81D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65DC-C2A3-F944-A3B0-DED88E6545A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105651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95875-F2B0-6577-B5AA-55F0AACE4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3041A-3795-994E-4FAA-075CAD917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87259-5364-01A5-C4D3-CA0B18713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24B37C-EF6C-DB63-18AF-C0DEF5C9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26FA-2738-5B48-BE5B-0538E01F169C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3D2249-D604-3724-A651-285E9C78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B2FA9-83BB-7E3E-A79B-7A0B4B14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65DC-C2A3-F944-A3B0-DED88E6545A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89147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51C70-F63C-0E12-753D-F27C359C7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D928DB-DA89-F4EB-77C6-B49AD1A5FD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CDF1D1-2987-4D05-77D8-A03EC936F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46E68-B615-EF25-1C06-3F4876936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26FA-2738-5B48-BE5B-0538E01F169C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99C294-951B-CFFB-63C6-6F34C9795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FF4F7-BA8B-1D90-7D7A-7AA475B1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65DC-C2A3-F944-A3B0-DED88E6545A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91675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803424-6DBE-34B5-29DC-13265AD0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1D982-FB9B-B0C5-5A07-8AEA115C4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4519-11D2-0727-CB53-2D091B7EE4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2426FA-2738-5B48-BE5B-0538E01F169C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7702B-08F8-B45E-91E0-7831E5F89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D58DF-E9EE-268C-656B-BE9EE4288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BF65DC-C2A3-F944-A3B0-DED88E6545A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14553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137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7EF155-4C35-B4F5-DC8F-B8303C28E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173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4865FD-3814-479D-9D19-81E3CBA5A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762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2C3651-4ACB-FF2D-8774-DA2A5B731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744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28F99C-1526-C7B9-1891-C4E1F0B67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032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BB9D2D-49B5-1045-BC3A-DA7E25272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173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74CA13-B78F-8722-D3CC-6FBA127FD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227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62B30-B6A9-41FE-7F48-1B9C0D3AF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105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1E5785-F43B-9274-BD7A-0D5D84F20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325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EC9B03-5200-B02C-CE05-0D2DF262A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261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A996E3-D506-B862-8DD6-3C2942C3A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887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D56862-B603-1311-79CC-C9439C8A1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288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BA2D3A-A2C9-64E8-88BC-C43330A84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8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1</cp:revision>
  <dcterms:created xsi:type="dcterms:W3CDTF">2024-09-19T16:54:30Z</dcterms:created>
  <dcterms:modified xsi:type="dcterms:W3CDTF">2024-09-19T16:55:51Z</dcterms:modified>
</cp:coreProperties>
</file>