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3"/>
  </p:normalViewPr>
  <p:slideViewPr>
    <p:cSldViewPr snapToGrid="0">
      <p:cViewPr varScale="1">
        <p:scale>
          <a:sx n="104" d="100"/>
          <a:sy n="104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E361-32F9-2518-B3EA-BF7BA7D14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FB0DF-1E71-1549-AE71-44D511179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7ADF8-4786-042E-A94A-D60D263D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E939-5F0D-034B-9173-5AE686B584D1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820FF-C4DA-0311-4938-329B7F398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ED20D-3098-2BEB-977D-8D294146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F8AB-AB2D-C84B-ACB8-ED964F1F2A3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5488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3792A-62E0-0CB9-24D2-2B3EC9A9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B6F99-67C1-D7E4-8A11-612DBC9C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52A79-AA4D-9113-1F84-7C0C9C14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E939-5F0D-034B-9173-5AE686B584D1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AAC73-FBAF-6E49-5023-4CBD0A87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5BE1F-7019-FF3E-0F7D-FEFA2CEB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F8AB-AB2D-C84B-ACB8-ED964F1F2A3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8801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DCB4E6-F4D5-B829-F586-2F9EF0721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B84D20-01B9-2313-3BFF-23AE01A21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B4F8B-A04A-4988-E6C0-37B721A1A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E939-5F0D-034B-9173-5AE686B584D1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5A767-B016-BCD5-55DD-1028A909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999F5-4741-1E46-3A4D-10CD719D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F8AB-AB2D-C84B-ACB8-ED964F1F2A3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7800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0EB6-6885-DFEA-1706-316EEF09D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9B897-CD07-700A-E645-882FB352E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7DDAC-C4F9-2BAC-F848-4FB1A1851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E939-5F0D-034B-9173-5AE686B584D1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346E2-6BF5-DAD9-DBC8-C3E3F993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F547B-64A5-5A03-89C5-CA077F42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F8AB-AB2D-C84B-ACB8-ED964F1F2A3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6492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B8669-7AE2-5545-902F-1A1CF7A2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D6510-EBA2-4487-C17E-526054850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E8ECA-429F-F49E-A024-262649F24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E939-5F0D-034B-9173-5AE686B584D1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670EC-E52A-C55D-9962-183DD638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682D-2861-4CAD-C215-E63DE605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F8AB-AB2D-C84B-ACB8-ED964F1F2A3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214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583D-F986-4EAC-1DFC-4D05E129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4FA8F-FD3A-EA0B-6279-1817C64E3D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8468B-8C9F-8EA6-A58C-73C4E17CF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D4AC6-74B3-FD37-8BD6-07175E23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E939-5F0D-034B-9173-5AE686B584D1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572AD-5D56-F1F7-256B-0E3CC1B89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AA4A3-C1CB-43D9-170E-159E958E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F8AB-AB2D-C84B-ACB8-ED964F1F2A3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4794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09B78-9E4F-C123-D69C-BAE8480C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720D2-5767-17D0-549B-62B1CC50B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68753-B8B1-549A-1C28-5DAD98444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E27A17-6193-F40B-A11A-A2305090CE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AD9CA-69CC-886F-6776-F43E1274E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0C4B1B-6306-482C-F99F-8CB078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E939-5F0D-034B-9173-5AE686B584D1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2DACC-5B52-A109-8402-649CCE24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017D4-E723-87CE-B0AA-E3F6AA938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F8AB-AB2D-C84B-ACB8-ED964F1F2A3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77439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C92C-B2D1-72C8-ADEE-1D3A3024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8EB78-249E-EBD7-390C-F4633FAF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E939-5F0D-034B-9173-5AE686B584D1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962EED-D528-254F-E536-3AE9B290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F880A-C1D5-2D1A-7F26-B447A303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F8AB-AB2D-C84B-ACB8-ED964F1F2A3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1047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CDE13D-B1AD-DA1C-788F-49DC8674E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E939-5F0D-034B-9173-5AE686B584D1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0D4066-17E1-0DA9-F95F-6BE9D3E88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DB8EA-078A-9292-4A0A-2C1C0846C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F8AB-AB2D-C84B-ACB8-ED964F1F2A3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44174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E944-7414-EE63-8C94-1B0FC3592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04ABB-A4EC-B67C-1C85-5689D770F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C6A6E-F5AE-E843-28ED-26E3401E4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35009-EFD9-0598-0824-10BFD85A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E939-5F0D-034B-9173-5AE686B584D1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5CB94-EEF6-7727-6844-7C899F2B6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90051-F01B-6E1C-E81D-FEE7CB06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F8AB-AB2D-C84B-ACB8-ED964F1F2A3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5205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AF4F-2C6A-519D-C4C4-4543BCBB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E054D-B17B-9C72-503B-0B3D095994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528D6-D4AC-F840-ABB8-52EDA477E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2522F-0860-6BDD-2D80-2DEA13381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0E939-5F0D-034B-9173-5AE686B584D1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E3F8B-F77A-5E93-5531-4C995A45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6275F-5727-A785-151B-6DB7CB758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F8AB-AB2D-C84B-ACB8-ED964F1F2A3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4446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7F2978-1444-F4F0-EB59-B7948E33E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3CC2-82BB-9481-A6CD-5D721E681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DA9B1-B3C1-96E8-26DF-C4ABDC67F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80E939-5F0D-034B-9173-5AE686B584D1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BAAD8-36FB-E9F0-82AE-B340C17379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2C3D8-DE68-6A7E-091F-45962F715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81F8AB-AB2D-C84B-ACB8-ED964F1F2A3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1133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52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E21C6D-44C3-BF7A-31C5-5A2255259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978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F8409-3A0E-B159-6D1B-943A06E35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69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A57C55-1CD9-4BCF-ADF3-183EA883B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838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3737AF-A890-7C83-01AB-96F7A9363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791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83027A-6644-AD1C-7ACF-8EB9F6DEB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361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CD27F0-110A-35BA-9814-0CFBD45EC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364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570BFA-FC7D-5191-3E7F-133B05587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165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D9664-E6E6-5DBF-3BA5-6E9C88811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35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BE82AD-48CB-B363-DC3C-9AA452BDC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582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E0DF45-4D57-7E3E-0A51-F37DA943C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046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5AD078-89DC-18A3-67BA-EACBF702D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104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F2ADCE-0874-0669-B461-FCBF84539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74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6F8C1A-9C1D-3574-964A-13E42A83E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9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43EA85-5FC7-BB09-3513-A48214925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618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F7715-D626-EDF6-1CE6-2C66411FF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086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204AA2-4CBF-928D-18E2-D78433EFC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431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E2520C-FD5E-B876-AB1B-24461E7E0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568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B9066D-7600-2FD6-0F8B-761354CC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83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2024-09-19T17:04:22Z</dcterms:created>
  <dcterms:modified xsi:type="dcterms:W3CDTF">2024-09-19T17:11:23Z</dcterms:modified>
</cp:coreProperties>
</file>