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2192000" cy="6858000"/>
  <p:notesSz cx="6858000" cy="9144000"/>
  <p:defaultTextStyle>
    <a:defPPr>
      <a:defRPr lang="en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78198-BF20-C32A-3ECD-8DCFE3F310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4EB3E8-E82B-C6B2-B1C4-09040EF147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97ADE-C2D5-F304-EEFE-8C707A860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44C17-534F-334F-A708-B4A4F8DBFB8A}" type="datetimeFigureOut">
              <a:rPr lang="en-MX" smtClean="0"/>
              <a:t>23/09/24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F89F5-33D9-EC46-9BF2-F1B292496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67E085-4AB0-4173-4B26-CEA685E06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0002B-EF70-AB45-BA6D-3EB74F03A1B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209513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F939C-9F75-F181-B744-0176480A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70FFB5-907E-4A2F-F978-8F7DE5186F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7FAAC-AF8A-24EC-6539-81526FAA7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44C17-534F-334F-A708-B4A4F8DBFB8A}" type="datetimeFigureOut">
              <a:rPr lang="en-MX" smtClean="0"/>
              <a:t>23/09/24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EEA58-F3C1-4B89-8CD9-8A0A0DA44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E7B3C-213A-3904-A017-BCA3A6D0D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0002B-EF70-AB45-BA6D-3EB74F03A1B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288859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F47B25-F4E6-7EB4-BA9E-584C14477F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DE34FB-73DD-4919-C055-E1BE6139CC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BFBC78-918A-9E52-0E0F-9DCA4877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44C17-534F-334F-A708-B4A4F8DBFB8A}" type="datetimeFigureOut">
              <a:rPr lang="en-MX" smtClean="0"/>
              <a:t>23/09/24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E26D61-82B3-A1B1-EB16-3582CCC27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3AF124-4A99-9D86-A921-9C93D4683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0002B-EF70-AB45-BA6D-3EB74F03A1B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8472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9E7ED-086C-FC34-723D-7A2BDE3B0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9535C-1D65-540B-8267-E32D67D869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4492C-78C9-08EB-0206-5F40F98F4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44C17-534F-334F-A708-B4A4F8DBFB8A}" type="datetimeFigureOut">
              <a:rPr lang="en-MX" smtClean="0"/>
              <a:t>23/09/24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EC41AC-B526-526B-7FCC-5D8215684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F24B4-0695-B488-B13C-49F3A91C9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0002B-EF70-AB45-BA6D-3EB74F03A1B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957481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B97D2-18A1-E5D8-C011-7E9DCD3C8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3915A7-1798-7314-F1AF-485C311C9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26702-871F-B378-FCAE-77E318D0F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44C17-534F-334F-A708-B4A4F8DBFB8A}" type="datetimeFigureOut">
              <a:rPr lang="en-MX" smtClean="0"/>
              <a:t>23/09/24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C85F99-52B4-CA69-8612-DE5D7B678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5176A-32A9-53C2-BB94-24D373A4D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0002B-EF70-AB45-BA6D-3EB74F03A1B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923959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FA16E-78A7-C38C-CB56-EB0EFD9CC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ED43D-6F23-338C-ADDB-6B04A1C026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F6B4A4-541B-0331-6E17-DD7D84A717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17D05-4120-8DEB-0BE1-AA400D77C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44C17-534F-334F-A708-B4A4F8DBFB8A}" type="datetimeFigureOut">
              <a:rPr lang="en-MX" smtClean="0"/>
              <a:t>23/09/24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3C8A4F-C851-CB1C-A860-7B3690D31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0737AD-5A09-5286-CDAE-D06B7EC75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0002B-EF70-AB45-BA6D-3EB74F03A1B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404564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FDCB7-44D2-6F99-B732-CCC4FC929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FAC608-C2C4-8AFB-D5E2-896D7EEC3F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D15D03-9787-7121-C8A8-7C77234F39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6204BF-F4FC-25F8-741F-A8A3628E9D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E4256F-7582-77F3-9DB8-02ADA6A319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C06F8D-D1C1-64A2-E418-2354536D2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44C17-534F-334F-A708-B4A4F8DBFB8A}" type="datetimeFigureOut">
              <a:rPr lang="en-MX" smtClean="0"/>
              <a:t>23/09/24</a:t>
            </a:fld>
            <a:endParaRPr lang="en-MX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0FCAA6-98AF-B6A0-AF3F-A20635A06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FAF50D-B28B-6D7D-78AC-8B090418E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0002B-EF70-AB45-BA6D-3EB74F03A1B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161441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C59AE-F948-64BA-9D38-D5F529219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16B3F4-7F50-0C73-3AB5-7E8817F6C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44C17-534F-334F-A708-B4A4F8DBFB8A}" type="datetimeFigureOut">
              <a:rPr lang="en-MX" smtClean="0"/>
              <a:t>23/09/24</a:t>
            </a:fld>
            <a:endParaRPr lang="en-MX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C9FD3B-CEA6-3526-D492-42D13DCD0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033F51-7E43-D123-6F8B-5E3B35797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0002B-EF70-AB45-BA6D-3EB74F03A1B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182490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3725DC-CB1A-04DB-0C15-741722CDD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44C17-534F-334F-A708-B4A4F8DBFB8A}" type="datetimeFigureOut">
              <a:rPr lang="en-MX" smtClean="0"/>
              <a:t>23/09/24</a:t>
            </a:fld>
            <a:endParaRPr lang="en-MX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F2964A-4D62-388E-6151-5A158A765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E4FFBA-B9D6-A08B-B6D9-2D395BCEB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0002B-EF70-AB45-BA6D-3EB74F03A1B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707248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440CF-F2A2-73E1-6230-AD3BDCEEC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BE404-B793-CD4D-3975-4863E85ED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5AEE52-41B5-5AED-D99F-00BB23B10E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F62E5B-CB95-BEBE-21ED-291CC09DE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44C17-534F-334F-A708-B4A4F8DBFB8A}" type="datetimeFigureOut">
              <a:rPr lang="en-MX" smtClean="0"/>
              <a:t>23/09/24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35496B-D831-1EFE-587A-B318E3A0A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8D1546-0795-B466-E747-496CB0CC6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0002B-EF70-AB45-BA6D-3EB74F03A1B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415043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EAE34-DB14-E345-1B80-6DA2EA03C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2CF279-107F-EC0C-C333-0B6C13A304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438C38-64C3-1858-480C-F7268E916E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8CC821-46C6-0638-E313-375C0F063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44C17-534F-334F-A708-B4A4F8DBFB8A}" type="datetimeFigureOut">
              <a:rPr lang="en-MX" smtClean="0"/>
              <a:t>23/09/24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2068EB-968D-A214-D0A1-A39C650D6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AF29B-3C78-5BB1-943F-3F66936F3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0002B-EF70-AB45-BA6D-3EB74F03A1B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2319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5900EE-AAAD-A9F7-6869-76E2CAFD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7573A-94AC-0307-6EC6-ED43167DB0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0B4D1-111E-F81C-7DA1-4D7160E91F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044C17-534F-334F-A708-B4A4F8DBFB8A}" type="datetimeFigureOut">
              <a:rPr lang="en-MX" smtClean="0"/>
              <a:t>23/09/24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782863-D336-ADCA-A142-05DFC9F79C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79D2A5-6821-5645-88B5-9EC1DC65DE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A0002B-EF70-AB45-BA6D-3EB74F03A1BB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598697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3105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9CC387-23EC-2165-3B69-538620204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6827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14D269-8E10-8EDE-36BB-F80AFCF93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6776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70CC91-C238-E307-C5BF-D7F6D61A6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4940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A272F8-6991-4DDD-2BD5-0E2CD9B65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8448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0CB4C7-7858-67A8-A624-B031020D3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2675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3FEDD6-DD7D-8F1C-293B-C2F3EEDEC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545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D3834F-3CE1-0E09-DCB8-25D80F9ED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9342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1CA421-3D71-7343-EF1C-5A8CBAF88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61395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30E711-12BE-4369-9DB6-F53AF57E7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89825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544160-9CE3-D29D-F6CC-315DEF6F2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3432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240421-3825-D015-A241-BD47D3645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59367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3F7CAF-3189-10A8-A979-886F9B947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8530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AB25E7-D995-E4B2-F58D-92ED83727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17250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CECBEC-EECE-CA29-D7D5-FA0748443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21914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F8EE82-ECC3-8FE1-4793-0B9FC65A2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09886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296919-193A-D93A-9530-278178C2F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22648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258268-0ABD-4AB6-46F2-80FD1AAB4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40297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283908-DC67-52E1-ACD0-70E638DD4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20264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E28C1E-7716-58B5-7C36-6E28463E9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72262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A620A0-824A-0BB1-67F3-0A25905A8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55993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95C2ED-9B1E-9AA0-ACC8-1E690F1D1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4040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DB16C5-040F-AC7C-91DE-4F63D52D9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76068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8BBD25-2960-D133-6EBB-A0F47E33F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2840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CDBF9B-4DE1-5525-FB25-169701E3C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34210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A638E1-CBD1-CC91-8CE4-5B0FFB93A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86926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307C42-6BC1-3CAC-C4E4-A64E57091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87258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2B7FD0-760B-45FB-56EC-3B84D81FB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74522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DBB557-7350-2FCB-A087-436DA65B0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54227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DB3BE0-4E09-7C04-B2BF-E65AD4D08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6345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179446-E300-6A74-C551-260402112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8011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8F5278-1DC9-A383-F44E-376FB7B69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2317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86E204-7EB7-6CE6-F7AF-5DAF51D5B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074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C9D612-8FF2-DBE8-7A0D-C3FD36B15D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643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EA18D3-C227-1CDC-B144-F16F84108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6140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22C606-F72F-72A9-CBA9-129BF5C4E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5220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57C1A7-F23E-93C3-C603-0D6C6BB3A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66351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Macintosh PowerPoint</Application>
  <PresentationFormat>Widescreen</PresentationFormat>
  <Paragraphs>0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Edwin Leonel</dc:creator>
  <cp:lastModifiedBy>Edwin Leonel</cp:lastModifiedBy>
  <cp:revision>1</cp:revision>
  <dcterms:created xsi:type="dcterms:W3CDTF">2024-09-23T17:14:34Z</dcterms:created>
  <dcterms:modified xsi:type="dcterms:W3CDTF">2024-09-23T17:25:34Z</dcterms:modified>
</cp:coreProperties>
</file>