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AFFD-147B-C17D-61E6-02500AF04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46415-542B-C4F8-A1F6-200D56824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E72A8-D12F-75B6-EC17-BA03AAA2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82EAB-9265-ECCC-3E34-8E9B2DFC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19181-A680-7939-1685-571A85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1151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CEAF-F05D-A384-04D9-59DC09360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5C9D0-5C55-43F7-D5CC-5849CF79B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8EB6D-2218-7FEB-F8F1-7A7DD403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184B6-3F20-816C-0280-86C61DA67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2066-5CD6-F571-A4EA-48A30C78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8775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5F0D6-E7E3-28F1-3D8C-92F4F56A5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2EFC4-087D-B164-7B21-26785C9A5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B9643-8260-B6D1-3BCE-3EA805DA0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6E48A-6414-F8D1-73D8-77D21E128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B46CF-D640-2786-9B98-568C028F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7501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B522-DF89-7BEA-96AD-216971EC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E41ED-DA7C-7A16-7385-D1664B7AF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B4EB-4576-8DDE-D6D4-532C20F7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9FFCC-AF07-8BD5-0BDC-BFECD74B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00109-F8E5-594B-F1E6-2863D2CA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4526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8B60E-4E26-E189-6D7E-48191FD9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4DFAD-330F-EE9A-261F-DEA4109F0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E335-04B1-B2DB-61B5-1C688C4A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29B45-1E20-502E-7A84-1926C77F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15B46-2019-9F08-F9A4-624D8BD0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8597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A515-2DCC-E73F-E061-95C0BCC42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0FACF-C371-5B13-66E2-C36D57A82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12C76-21BA-E3DB-3B31-888426809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40DF3-3E5E-4882-0F4B-DD0DD570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71A3A-B673-A5E6-2F44-F1B641C1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6B5F8-511A-F8D9-3BD3-F3961BAA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0322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4135-58CA-8770-0AC0-17D84508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FD7-70DD-9B1A-003A-B0CA4CE54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42112-5B3B-9290-2BFD-DA866FFE8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6D17F-4A71-FEC6-6127-2CF784E80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31811-D938-E273-3875-52BB72CF8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5F0790-7E30-A541-01F2-7754FA55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AF515-6714-2BC6-FE24-558FBDDC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9B726-9080-9901-24EE-8E24D54A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1486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F8AF-1A1F-B392-7ACB-FEC73D21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520D2-6AF6-8B11-C1E1-5144B29A8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D2D44-ABDD-396A-9A35-BA6E6292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8C81A-CB52-24AA-BF46-79CC954B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829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E702F-9C0B-E949-7394-33F6131B4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B8A73-FAD2-0A05-DD41-3081CE74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E0DFB-B1A0-D075-8C35-A534D70D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4213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7F8C-2040-DE57-9D58-2211B1445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D1C1A-3B95-6E95-193A-E41E6C410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256B0-8954-2A30-063F-A928958FE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C953B-2EA9-1A58-EBEF-0F04ABB5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E7917-B530-AF9A-0950-592FEA04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7829E-F62E-05B4-7F21-8B1EF864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2868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C48CA-FE87-F9F0-B53F-CA9E15C1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7177B-1646-02F5-1BAA-278AA9928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4777-0B3F-5BFB-4F28-A2D438098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EF4BF-C1DF-05BD-2F12-8AEF301D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D66A6-9E66-AAE3-3F97-9A59FB6C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B2B09-551F-1F93-D235-F3774627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6503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A8E659-FF3F-E06B-5958-584660F4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12B65-6E4B-7232-AC01-9292E3078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238E-9616-6B49-06AF-91DB8AC91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312DEC-B365-5E4F-A4C7-B049350E9F46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6E4FB-9653-8A92-6A65-8139E0B95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34752-A54F-2DEF-74B6-1AC435B28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DC1A5E-DCD4-6044-B7C5-A48FDB09DC8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8727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64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E2DF2-298E-1757-A0B8-B45F8BEF5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748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DADB8C-8E47-C82D-59A0-ECACA649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6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9A1B4A-5399-F36D-E6B9-8825AB006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30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C3CC42-5695-9DFE-8CDA-60557D5CE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984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328B5-95FD-B0D4-B73D-3DD5B890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42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B2008F-ABDA-47C9-3FCC-375657C6B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44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5AA28F-DCEC-5388-FCE8-E3BD3E02B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36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A4672-4054-40BB-549A-6EA1905B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744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5FEF60-2B30-33AF-D546-E3EAC7F32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59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15A468-AEEA-18DD-8C27-7282F0331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8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3771B-2CFA-DFA9-30A0-81CB534C8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C6B98-CCDC-6CAF-2E1D-A7D76488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990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E7A5F-ADC1-00D6-B7F4-40B5D81BD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85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9E956-A80D-4BAB-E702-783709D7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220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77315B-D641-22DB-D727-6A862ADE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721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B705CD-C4C2-9F9E-DD71-538FF1867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81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CAA24-7168-EEB5-41B1-D6680E777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C69320-3E47-A16C-C9AC-0281D62F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325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CAD16F-92D4-903A-DE04-DB3683F49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429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611A9-2FC4-114E-9AD7-7508260CC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61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53F3F3-7877-13E0-876E-366AD8171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1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E1F47C-2F60-145A-ACA1-E89217CF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659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8771CA-2215-9F91-C3E3-179056835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82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A52AF1-8085-F023-0D6A-3477EBBC8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03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6C909-982C-5B44-F4D9-7AF3DD484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2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7E554-9649-EF51-633C-A7441A4A0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86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CE929B-1999-0287-81F3-39955734E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38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8F513-8545-70E6-D459-CDD538358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467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24F87-CFBB-E5AD-0F5B-F4E8FB46B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35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BFEE5-CD24-E63B-DEE0-2AC665840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501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2024-09-19T19:14:44Z</dcterms:created>
  <dcterms:modified xsi:type="dcterms:W3CDTF">2024-09-19T19:17:08Z</dcterms:modified>
</cp:coreProperties>
</file>