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76BA1-2E2F-B04B-A224-2D92BFF6D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6A9B4-CB34-E5C1-D5E5-AE30AEAE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F8163-0B16-3E86-F8D8-677A77C5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8617C-FCCF-D4D8-E68D-C75B72E7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C1C66-FA95-C8DC-BEBE-AE2C1768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983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4808-2AAD-33EF-1A1E-6BB78626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AC844-25EB-C12B-1DF9-ED913FDA4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6D6E0-1414-8FE8-B713-C6925F23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C48E6-B090-D51C-4B42-702061A4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3111A-2024-8BEE-4256-B158DE25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2713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F1C7D-63FE-7AF7-A9BA-2D0357F13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7F5F0-0CB2-7023-D76A-8458EAC58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9075-4562-F529-DF2D-92FC2E4C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D329-76F6-F63A-A655-B60C7BE2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8B57F-B171-A7FD-AFED-2CC7FBD7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691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44F9-9357-7320-ACB7-9B91B775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D018-EF9A-0756-0B9D-4E94B7DE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7290B-D197-1B0E-D570-8EEEC804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F2724-E959-F132-D50F-93B79032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7BA32-BA52-1773-C710-F675214E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9575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5ACE-BD29-5E1B-BF70-F87A000B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A4F23-DA4B-953A-2741-11D6D8049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6F177-F148-6406-6E72-1E74EDCB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5916F-A6C3-44D8-DC67-9CFB4ADA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C4B5-7D42-A178-314B-E3CC0C16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2179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1BFB-FD33-DD41-F848-9EE8A07C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588A5-9985-2E33-2351-2D373478E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C5FF0-6CE7-0391-1101-1F0D6FBCD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EB17A-84C7-AEBA-B370-E33F9246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AA3B7-86AD-7E27-C2AE-582BE469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45E64-7A98-620B-1C57-ED08E999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632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1FA8-642F-A05B-FBD3-9E072C64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EA72E-844B-9198-69D4-5D1831B7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F6ABF-1BD9-35AE-841D-F97F9A1BB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F8EE8-0335-53B1-52C2-242CDC26D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4D803-6484-D6E0-54C4-34F12E790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41A36-5500-859E-B6D9-4DFD1E78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F835A1-697F-1F40-D6DA-8AF0293F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EB754-6C18-FA8A-7663-D62685DC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960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FCA3-CD99-4490-E066-CB44CF12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24867-1764-7E65-1A54-9FBB2A62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EFA0F-B8F3-DE88-50B1-196325C8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BC5B2-4488-61BF-F9FB-5BAC627A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3554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3BCAB-E03E-0D8C-1D57-91B883A3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A028B-1593-9ECF-86CD-18626FB9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13257-E18C-B8C1-D22C-2E1916A7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2820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6911-5806-ECC4-E7DF-6E86AF52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7AF91-84C7-FAF8-126B-DB1B8F830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4375A-9154-5EFD-585A-9335D0B6A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198FC-E370-C0B2-21B9-33BA5609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B4009-B431-182F-3777-86FAFBA0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EFC73-F98C-4889-452F-EC13E84B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8880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A55E-0920-FF44-DD4E-181DA572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8907C-16D6-7CF8-811F-115DB49C0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4324B-5FAE-9A58-1A99-71FB3E55E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17DC9-F699-25C4-0415-137E7F2B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D071E-C19C-58E6-FE51-A774E0BF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B1382-6FD5-DC53-9C67-E1BDD5A9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2346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CF6565-D0C4-158E-7ED3-57312961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AF562-F078-67B1-9B5E-C51511AD6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8706-5229-04A4-5292-9C78BAC4F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318A4-312A-2441-83A5-98D72AA2476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DBAC-94D2-E9ED-9624-2B7BFE0E1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BAE3A-4D03-9CEB-AB67-E23AE8EF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4F262E-5647-294A-8B50-8295D9A8264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747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2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EC4EF-573E-BD84-D0B7-15491A400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24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30C22-CD98-14CB-A7FC-B6471E27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78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C25A90-C3FA-92BB-1CB1-561DB481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88167-1DD3-3E88-87C9-E8450B5B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5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6A0F23-3114-ED07-42E3-4D99ADBB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898BC8-1F48-BC8D-40A5-4BB25A49B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58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38255-0FEA-26E3-3035-9F442DFE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7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9CC76-8164-0C32-5E83-D8638DA2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5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A191C-3F60-9324-2C84-278246F68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9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6D035-607D-2815-4BD3-602A6A55F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4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1642F-E42B-A9BB-6C2B-20D355CC7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0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5141B-D69B-BF52-5C74-CB3EFAAB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999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607BBF-3306-13CB-6E2E-BF8C7B7B1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47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5F59B-8DF8-1EAF-507E-4ABD95E09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30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49FD3-7C0A-E3A8-6905-719C4F448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6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6866A-879F-3ECE-D91E-C2B0E609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48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B8CA0-CBD3-90A2-51E9-C6EE9F80E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06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98392-0D93-388B-238E-87A23FA2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03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C0ABF-D4FB-FB86-7A7A-1D4B8CB7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1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C4539-B6E8-2589-4370-601F8E231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5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13BBC-E6D7-E20B-F6D1-A587003F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03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745B6-74BA-826B-17F7-824C526A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06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2024-09-19T19:20:02Z</dcterms:created>
  <dcterms:modified xsi:type="dcterms:W3CDTF">2024-09-19T19:21:57Z</dcterms:modified>
</cp:coreProperties>
</file>