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>
      <p:cViewPr varScale="1">
        <p:scale>
          <a:sx n="104" d="100"/>
          <a:sy n="104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5AF01-1AFA-42CD-2676-5C2CD60326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EF79DE-53E4-C53B-EE01-F313A54DF5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D72ED1-902C-7727-3D35-C731B0D3D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04664-F044-1444-AAC5-B2A3E35B3CC2}" type="datetimeFigureOut">
              <a:rPr lang="en-US" smtClean="0"/>
              <a:t>9/18/24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ACDD9C-7DC6-CCEA-2E92-FEFFDC18A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C9F54C-992F-C55B-ACFD-E1C410D4B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3DACE-4BA7-914E-B5D6-A80FAC354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935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74E81-3B33-2146-FE15-D3361EC06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A8A04C-AA23-A1B3-2C5D-9411738A58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D9B93C-ABF3-39BF-015F-72EB2EBB0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04664-F044-1444-AAC5-B2A3E35B3CC2}" type="datetimeFigureOut">
              <a:rPr lang="en-US" smtClean="0"/>
              <a:t>9/18/24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B83E01-6E99-BB4D-7018-3C25C92CA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A4EA2D-C8AD-4F1D-4D82-58981D3A4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3DACE-4BA7-914E-B5D6-A80FAC354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874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7239977-2D86-AB97-AB99-1EBD688F81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FA7BA6-E7D2-26CA-7EDD-33A0E88D39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C06460-6E24-5CD3-C4BE-427D71244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04664-F044-1444-AAC5-B2A3E35B3CC2}" type="datetimeFigureOut">
              <a:rPr lang="en-US" smtClean="0"/>
              <a:t>9/18/24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0FA8F6-6728-BC9A-DAC9-720F30982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142E9F-00EB-0AB6-5027-1292B2DE2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3DACE-4BA7-914E-B5D6-A80FAC354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338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268C7-7130-A39A-D07D-DE371E8F5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4A88B1-5F23-9DFA-A393-79A5AE51F9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2B1555-C689-66C6-14B2-FB11D1A9D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04664-F044-1444-AAC5-B2A3E35B3CC2}" type="datetimeFigureOut">
              <a:rPr lang="en-US" smtClean="0"/>
              <a:t>9/18/24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B03002-A974-2CA6-4C42-042FD2C4C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6DCAC-C20C-80BA-E5E8-E6BAA7E65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3DACE-4BA7-914E-B5D6-A80FAC354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452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97D74-B318-FFD1-3D18-00008043E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5C117C-CCB3-5C41-EF89-1021DFEECC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5CDE21-E4F7-16AB-662D-0501E3E5D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04664-F044-1444-AAC5-B2A3E35B3CC2}" type="datetimeFigureOut">
              <a:rPr lang="en-US" smtClean="0"/>
              <a:t>9/18/24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CB836C-031D-583B-FB60-05F8FEC1F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997622-A885-78C0-E271-DA380AD4B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3DACE-4BA7-914E-B5D6-A80FAC354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324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D62B6-5B57-4442-4D0D-39CD012B3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0B4228-E063-FF8D-BCD9-9AE1DB4990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46DFEE-0479-BBF2-893E-F6BF770906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7B15B1-4F13-69D8-8613-7A15BA452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04664-F044-1444-AAC5-B2A3E35B3CC2}" type="datetimeFigureOut">
              <a:rPr lang="en-US" smtClean="0"/>
              <a:t>9/18/24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22A8FA-DAFF-BAFE-E877-1E09ED112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51148D-1AE8-6057-9112-7F18DDCB8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3DACE-4BA7-914E-B5D6-A80FAC354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821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25BDD-7DF1-D1E4-6843-55D1B3F58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7850F1-35D3-7DFF-4816-F896E13DD8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E1870F-BC07-85FB-FCE7-A459AD9BA8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3E4ACC-5D33-4CF0-957F-8D34348EAB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DF1B53-37DC-E4C6-EB95-95628239BC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54DC3D-2569-F499-7BFD-CAA244A4A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04664-F044-1444-AAC5-B2A3E35B3CC2}" type="datetimeFigureOut">
              <a:rPr lang="en-US" smtClean="0"/>
              <a:t>9/18/24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58D58B-53C1-2B9C-0A01-AB4498F12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1AF233-1C82-DE18-25BA-AEFB75248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3DACE-4BA7-914E-B5D6-A80FAC354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59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2541D-68FD-6FFC-02CE-486410441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FC3ABD-A405-FDC4-18F1-1B7BD90E2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04664-F044-1444-AAC5-B2A3E35B3CC2}" type="datetimeFigureOut">
              <a:rPr lang="en-US" smtClean="0"/>
              <a:t>9/18/24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5FFC01-75D6-06BA-844D-7AC885C01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7CB197-A5E6-256A-7181-11E1C5A4F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3DACE-4BA7-914E-B5D6-A80FAC354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018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80D678-61C4-AAAB-DA08-252886484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04664-F044-1444-AAC5-B2A3E35B3CC2}" type="datetimeFigureOut">
              <a:rPr lang="en-US" smtClean="0"/>
              <a:t>9/18/24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2D2FB9-D57D-D73C-10F6-BC37A9BE1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DAF4CB-D441-F0AA-F190-CE309BA52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3DACE-4BA7-914E-B5D6-A80FAC354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284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10C1A-31C3-1C34-F19F-F0B905DA3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697E6F-B521-6DEF-9377-9D48BD1CB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EA9C3D-36DF-89D2-771C-35C8B9AB28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964566-BABD-1E79-719D-94DD235CC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04664-F044-1444-AAC5-B2A3E35B3CC2}" type="datetimeFigureOut">
              <a:rPr lang="en-US" smtClean="0"/>
              <a:t>9/18/24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9CD946-ECD9-3959-154D-99B559A70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BBEA2C-BF1C-AA83-A513-0389841F4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3DACE-4BA7-914E-B5D6-A80FAC354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126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0DBF4-7CDA-C5E3-0693-460E282AD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DEBB8B-D5AF-7EBE-4A62-D064650889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4998AA-19A6-D46F-FBD0-47BDE44079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6EF8CF-9E68-084B-ECDA-F5D09D938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04664-F044-1444-AAC5-B2A3E35B3CC2}" type="datetimeFigureOut">
              <a:rPr lang="en-US" smtClean="0"/>
              <a:t>9/18/24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C57662-3581-D076-4D63-33A7665A5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810553-9213-02B8-1EB5-DDE926492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3DACE-4BA7-914E-B5D6-A80FAC354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965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389906-7E93-0A0F-D965-A1CD42857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E720C6-E580-A525-41F5-FCBCE2E30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E34748-82DE-2E7B-6F09-ACC72445E8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A904664-F044-1444-AAC5-B2A3E35B3CC2}" type="datetimeFigureOut">
              <a:rPr lang="en-US" smtClean="0"/>
              <a:t>9/18/24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787B31-4AAC-806A-5EFE-1A76E29C23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130EC0-CB7F-711F-155C-CC0C3AD3C7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033DACE-4BA7-914E-B5D6-A80FAC354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557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F120-6EE2-FE2E-C622-48D0A96DB1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C6349F-5573-6378-E0A1-07A971736B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602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F67F9-A8CE-54C6-7441-23DBB35B0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864CC3-D266-1368-EDFA-2169EC669F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196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13BCC-F152-98C6-A523-911AB64F5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E91749-ECEF-5C67-1183-6491841FE5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1492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A8610-CA2B-3B6F-1E50-5264F6EE7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67868A-62FA-6A33-478F-F7718AD617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7854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0568A-4398-5B5C-EB27-4D5D59F9D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3B90C9-64BA-1C25-E4FE-EB9C597453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83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50355-3ADF-ED74-B016-71F0384D6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ABB221-4FEB-C1A6-1117-418B0BF50D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375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D4E23-5000-EC9C-71A6-893DC1166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DD68CE-D03D-F6DE-8518-FAD53CC8C6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826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6727B-A587-70CA-14A6-2CECF6DBA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469918-A607-F14D-C2A6-F750CCEDFE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370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22BBF-97D0-9037-7D85-AD1914C2D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BE504F-D204-2621-2307-8281514EC5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318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5B7C5-B608-58DA-1B73-18D958300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CED21-58A3-4A63-5961-03472D6148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024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A6B0A-05F3-62C0-59EF-43C09B9AB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846835-0F5E-8403-BA70-BBB05F0157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139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FAF87-54E2-989D-AF85-F31066574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CC45DC-266D-2813-9DDD-7559B48211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287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F4AA3-C637-FD58-A5E2-D8EEC7DC3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C1CD1B-379B-022F-DC2B-39FA4D3869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9960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Macintosh PowerPoint</Application>
  <PresentationFormat>Widescreen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Edwin Leonel</dc:creator>
  <cp:lastModifiedBy>Edwin Leonel</cp:lastModifiedBy>
  <cp:revision>1</cp:revision>
  <dcterms:created xsi:type="dcterms:W3CDTF">2024-09-18T15:21:46Z</dcterms:created>
  <dcterms:modified xsi:type="dcterms:W3CDTF">2024-09-18T15:25:35Z</dcterms:modified>
</cp:coreProperties>
</file>