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1894-9D59-13B3-2AFD-A5F64D306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DDAD0-36AB-2F7E-7C90-0438F5F65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63534-A1BE-C0A2-5C12-28495D80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F50EF-9F9D-875A-F225-F37CB972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DD5C-667B-F75C-0ABE-BC6719E9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1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EF6E-E90E-0846-94B0-871DA0CA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7D979-BA56-73C7-0024-CDDEC7FC4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82671-5720-5B41-2539-F42B96EE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B230-1348-A1B8-7F5F-78AA595D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80D75-0A04-10E6-7E58-8800A87E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0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966C19-9BA8-E1E7-A647-1267E0707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06310-FE28-8AA9-70A0-9C5A8090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D9CFB-67AD-51F8-2AC0-0C6F338CB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3F8CF-B76D-8982-DB77-78934B39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92D09-8037-1119-ABC3-15F60084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4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B175-9BEB-FC7D-9C6A-1BFEF8CC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0C9E-C0A4-C1C9-150A-9D5979525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9DA33-FC37-53DD-3D4E-408CC132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4B8EC-9EFC-2FA9-0E4E-06DB02F0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204A5-62A9-4ABE-4D40-8A3361C4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7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8BAD-01B7-1458-AF09-328F1C60A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0AE23-A9AC-9438-7AE8-AAD3950A1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68B2-9662-D114-A786-595B1916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B281A-4B4F-9DF7-1565-DD2185BB8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4A5F4-6784-A88B-0703-C926B1D9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2519-0D84-6C89-94E3-92EFF653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E5424-3091-ED68-B5E5-C23BECC1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61831-26E7-4587-B41B-639A21711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06DB7-3392-B30B-5914-79F1A3C7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7B72F-360E-FCE4-B9B0-780311F2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AF712-0AF0-ECCE-12C2-9B35C549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1AD3-7C99-DA52-BB90-A8476A79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5C83D-69A7-1283-C833-AB1F12FB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5BCA2-A3CB-E350-69C9-1B72E0C2F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C2CCC-7BEE-D755-B1CF-93DA916DC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E89C8-DEF0-AF78-C76F-255AC9E69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73688-F0AA-6A34-8D57-DD7F075D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B505C-9076-A599-0AB4-EB98C36E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A76E39-270A-CF95-69DD-DB0AE539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2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BDC6-1C9E-296E-4AA2-2D17EFE0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B2610-5D3B-54DC-51EE-53ABCA8F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70D7-F925-BD72-5429-4D8C486C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05A88-9D3B-B804-7056-321B1B46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5467AE-BEA5-6B8E-F4A6-D349CE87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BB2A7-11D2-8A14-C4E3-9A2B88E4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7F26E-5009-203F-F91E-0B535FBF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F4EE-0624-6DCC-2D3F-71AE7E38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E6927-D80B-38C2-A7A2-CD8E7A0C9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27963-1880-4074-E112-BE0756BA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48C51-4F72-2ABA-3096-AE7C709C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9DF58-7E45-2F63-77D2-2EBC35CF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B78F3-1703-076A-4C27-5C09FFEE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8C38-DB83-1F4E-DB69-F94D0251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1ECD2-D106-E51B-01F9-622828B73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04152-6D07-5073-F28F-20871CF03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B33CC-1C07-FC44-4B0F-1F312DAB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09995-C753-8228-DDE5-DC83209A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B6BBF-D560-3D4E-95AD-046F803B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63916-4AEF-D51F-9003-770B82BB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276A2-97F4-F3F7-A246-FFF0EC06B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3D142-D0A8-BEC2-6850-93F3A91E0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2B08FE-A404-A040-AA9A-96853B57A1D2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6A766-0F26-365E-50C7-02D1A6188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E7B4-02FF-B281-7D26-ED3A780E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5B2529-3BD8-4147-9392-BE7AF20F4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6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7720-19D2-B1D2-D83E-4286A629AC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83B24-4573-073A-082A-17C158F052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8005E-DF7D-430F-446E-C90BB72E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25D4B-755D-E018-28B0-A726959BA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3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006B-7B70-F2CD-7C65-C525955C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EB5C0-AA33-3F61-F1A2-1C071726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55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8C3B-A7B1-9F78-A474-FC5E5822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754E7-0BE4-40CB-86C0-C64663AA5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8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1B438-FAC4-0924-B4F0-404DA195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B0CBF-3641-3E66-CE03-A747CB532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10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3BB0-F25B-BDCC-1214-DB129CE6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BACE2-5A8F-21DD-C432-8527EC4B8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99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88F5F-7BFD-9B74-C8B8-B6968406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CA4C2-4DF6-018A-6180-8FB2B0891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8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D18E-39BA-DB7D-485A-A176A7F6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B49B3-ECE0-49FB-E89D-A928FC5B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09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C4223-A28D-EEF1-6DAD-233552B4E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15F44-715C-86C7-6017-11CC5527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0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B3BD-AE33-5922-7AEE-8E91F5D9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BE7B9-1AF0-7C8D-2890-7C9681DA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2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82E6-C80E-3179-D75E-81FB93AA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C8C58-9E8D-4D0F-C6BA-627FFAAE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0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50F36-A789-C207-B837-C54CACA8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712D4-25F4-8474-CFC4-6ADB1CCDA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08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A350-2F9E-7B57-3E75-10F2B823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2AF07-5D83-5C45-51E6-6F26A9DC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06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A766-461A-1730-4CE3-63C44DFA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99B88-4ADB-DF75-673F-BBA08E6C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75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733F-EE12-2048-FDBE-8D2BB330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D9C1-3573-65AC-968E-D89F1879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0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AF94-40DB-DB6F-E5E0-EFEE65E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CF935-B03B-0A36-7655-5DD718254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14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1A33-40AD-15C0-7A0F-26208BD0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4AA7-9CE2-28C8-DC75-D98CF12F5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96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C562-51AB-1814-5DA3-E842BE72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C181-6589-92EB-EB2F-1F4B4B0F0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75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31BB-CEDC-AD19-00AC-42CBE1E7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18BB7-8757-A45C-F17F-F4A1DCAB4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89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1FFD-6C65-A323-D9C7-DD3896EA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32644-13FC-D19A-56E0-003203361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14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A211-785F-4358-E5B9-5678C885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8FF9-C969-ABA2-C288-909CA1196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80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0C56-81BB-00BF-440A-73C6AEAE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6489-EFED-BB53-7A84-E427B6A04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6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395E-A2EB-89D4-6AE6-49E9DD77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971A5-41EF-6325-5928-F93B6029A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11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9305-2238-D425-1A96-61BAFDBF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79598-AC2F-9590-1C55-38B10938D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14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26C9-F7C6-3F81-689B-026301089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B1D06-0667-E463-62E2-EDB46A384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30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1C3A6-4159-5FA3-8261-3F11DBE8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24D81-0B40-C8C3-643C-C24FAAA77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68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2660-38F4-5ED6-B1A3-F8E0B10F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D0EAD-6653-783E-4CB2-06DE5F793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65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1F3CE-20FA-2FAA-2F97-E687CFF3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DE4B8-45F3-DD24-7826-E222CEC88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8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8CA1-4915-B088-A4EF-D49B7F73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F9CC-0BAE-EB18-AE89-2BFF53F6C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65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76D52-CB75-ABB2-2FB3-DDFF7B4C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EA9B-AA46-A6CE-CDB2-77E1C578B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73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E47B6-D2BC-9FE2-0BB8-79CE6746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ACB2-069F-E68C-741D-8512B040C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20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1900-943C-2343-DA77-6B50AC62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FBC10-DD84-1F95-3D29-AF997E4FD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7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D237-5365-EEF6-4317-C983923E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0BF65-4522-1322-8A23-B9D3A9D74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A225-7AB5-9D17-00CE-5EBFD88F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CE783-DF88-B7DA-A8A2-822A0C13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CA51-1BED-0117-F0CD-A1B80A16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A2DAB-FBED-1D36-A4F9-17031073F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0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A4D7-A92F-0AE7-9B3F-A8CFDBE4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CBA08-479C-96CD-1AC6-8A8317AF4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3E73-9CDA-12C2-8972-93954212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8E496-84AD-8D7D-71E0-D3B85111D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4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2024-09-18T15:42:53Z</dcterms:created>
  <dcterms:modified xsi:type="dcterms:W3CDTF">2024-09-18T15:51:50Z</dcterms:modified>
</cp:coreProperties>
</file>