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7C8F7-1585-0327-5702-0343E8FFF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985EB-D807-EB0E-9E60-20E7171CA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150B7-2E5B-85AA-963C-534E0692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20103-C2EA-9348-805B-5707006CB872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92443-320D-C726-AB3E-7CE9E8DE0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8586F-BBFC-3588-509D-C7A4AF998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F0064-01C9-8343-BE91-2ED8C2599D83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862205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C96E1-B66D-E5CA-AB0E-997BC6018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ACF5B2-026F-297F-C2DD-DE05E17FF8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B59DF-3161-4CE2-2F6D-E42E22D87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20103-C2EA-9348-805B-5707006CB872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D8C5F-123D-9865-C2EB-6CF051A4C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A1010-B35A-2B26-2468-876AB623F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F0064-01C9-8343-BE91-2ED8C2599D83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679463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DC59EE-C010-31F7-2AB2-E54376E56D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1EA493-9ED9-ABED-5A93-CB65B7FEE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B3DDF-E1B5-867E-C9D8-4FCBF72DE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20103-C2EA-9348-805B-5707006CB872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EC98B-E8A7-4C3F-CE6D-F4B6F7F35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115D9-7C0D-4635-95A2-5546E73FE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F0064-01C9-8343-BE91-2ED8C2599D83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907259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F0206-BFFF-8F2E-B453-668C99DA1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CC4B4-555C-9DF5-A96A-B90694874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793B0-CF0D-0761-5043-FA232B8E3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20103-C2EA-9348-805B-5707006CB872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6B287-3314-5111-6132-68B789181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12BB5-1C69-CEF7-4C88-4285C2AEE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F0064-01C9-8343-BE91-2ED8C2599D83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059664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0DF24-8CE3-0DB9-9191-9B6E624A2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2CA0E-97AC-C8FC-F53B-533BBFF83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7A42A-CB0F-F970-164E-B691237F2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20103-C2EA-9348-805B-5707006CB872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361CB-2F79-D33E-7A47-5B0D042E6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8B984-4F1E-7E7E-E70F-0EE4A2CB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F0064-01C9-8343-BE91-2ED8C2599D83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411500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2011-89A7-FC1F-B1AD-10F94370C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3196A-2924-4FC5-F167-EABB464F3C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41952-99F7-FA7B-E212-BBAFE0610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A36B7-F767-46F3-85CC-8AEB046C0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20103-C2EA-9348-805B-5707006CB872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19E49A-6B0B-703B-02EE-B67797003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FE4A7-D658-6685-C2A6-AF9DD341C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F0064-01C9-8343-BE91-2ED8C2599D83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651781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7D1DB-1B82-8B3B-1754-CBD3EE9BC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84F65-0349-E8F2-D4AA-64BCA57A8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895702-E150-85CF-D59F-9518D9EC4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511FBD-7151-EE38-573C-677657AE28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77BCD-A9A0-EE34-B3AB-2E2A25357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D8F9AE-3C8B-9AD6-64B6-82237F7F0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20103-C2EA-9348-805B-5707006CB872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5A01AF-0C0C-7266-C9E3-92E5ADE50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82D530-FF7E-69C1-D15F-C07F4996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F0064-01C9-8343-BE91-2ED8C2599D83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956396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67769-3DAA-90EB-F6F5-5B60ACCB2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F8259A-B92B-E96A-BA5C-192CDAD7F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20103-C2EA-9348-805B-5707006CB872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FB843-3A94-5CA0-31A0-E39140800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F350C5-946A-71E1-0CDD-AC1A67BCD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F0064-01C9-8343-BE91-2ED8C2599D83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508312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98C629-4716-B5D7-C92D-586A3B265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20103-C2EA-9348-805B-5707006CB872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3C54EA-8072-209A-754B-CA70E9A57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65282-B381-B254-C05E-836F3CD9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F0064-01C9-8343-BE91-2ED8C2599D83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191437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21863-C76A-3469-7B53-E3B4FC9B5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32222-D5A3-0253-BD84-8CF53C7E5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F85E9C-A4A9-94F7-DAED-404EF7E67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DC2A1-DBDA-4141-E605-F362776B4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20103-C2EA-9348-805B-5707006CB872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2006DF-9E19-D85D-57BC-19D6186FB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A66894-7E70-9675-2923-49D8676C6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F0064-01C9-8343-BE91-2ED8C2599D83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457839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5D883-273C-3D81-9E51-5FAC0721A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630D32-CB22-8278-4C6F-3B56C1DC87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1E4E30-8E60-655E-8A74-293BDDF87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56AAB5-2B3D-6DAB-2417-C1B6EF6CB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20103-C2EA-9348-805B-5707006CB872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1D5B3-BCE0-3BC1-3D69-D08A15018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9CFA91-9B92-E3B2-3B32-8B5A40236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F0064-01C9-8343-BE91-2ED8C2599D83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506112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6365CA-D07C-10FC-9064-35DDF84B2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90CA8-8BFF-2C1B-DB9C-1FC4DC5B5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45553-455A-B6B3-1E09-87683DFB95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020103-C2EA-9348-805B-5707006CB872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858AA-24F4-2A27-28A7-A7C1F6A98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D485D-B1CD-D5FA-27DB-09B76A01F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5F0064-01C9-8343-BE91-2ED8C2599D83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37723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01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2C3114-FE6B-BABD-377E-960397B3A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2947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51B895-CD3F-95EF-C2EB-2C039BFF1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610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F9D1F1-481C-3D53-300F-89CB40BBF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048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2F0A22-F5C0-08AD-5DE7-E30709528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434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881A47-A83C-6AE1-3BD7-A08A6447C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10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CDEBE6-ABB3-40FB-B3F8-BB6315E1D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62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1704B9-6601-565F-EA2C-D3A76BA99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193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D728B0-01DA-81A6-4524-DFC968E29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6821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98A660-75F3-073C-6C9E-7BC6D4AB8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030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43D8E8-B410-548A-A23E-AAE547EBE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179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CBCEBD-86FB-75AE-1199-620701336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478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E419B6-6573-39AB-DAF7-B6234A0F1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635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B31DC7-FA9A-05A5-74AA-A46383157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433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CD087D-C879-BB5E-039F-77F34090F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330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8FD702-4037-4B16-62E8-841A69DC9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922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3F69F4-6F77-7FE5-7989-6BEF0E419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844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3757C2-1F2D-3DFE-BF51-B42EBFA38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045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293382-0EB3-522D-CC7F-3115E6DA5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107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717D3-4C40-51B1-8805-0992CCDE8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026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06B57B-A663-7D6A-F35F-46993071E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604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AF925-A09D-A019-B82F-74EB90536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279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BDE57C-0779-378F-C9E1-957DA2B14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110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3EBF30-8BC8-E4CF-DEC7-930B0FC3A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516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426775-9A1E-A8F7-6AE0-71AA5CF6D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184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8DBC45-2DEE-9081-172B-7DED0E8C4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012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09BCED-7F2C-C5BB-019C-8EDCE1949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743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9ACCB5-283F-169C-BACE-A316283F7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03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D0835B-9AFA-4FE6-6AC4-9908E5369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859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6DAD6A-F4D6-C7EA-FA38-4E7D28A6A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332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345A00-F384-CA26-B2C7-707AD3721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61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Macintosh PowerPoint</Application>
  <PresentationFormat>Widescreen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1</cp:revision>
  <dcterms:created xsi:type="dcterms:W3CDTF">2024-09-18T16:38:31Z</dcterms:created>
  <dcterms:modified xsi:type="dcterms:W3CDTF">2024-09-18T16:45:06Z</dcterms:modified>
</cp:coreProperties>
</file>