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C80D3-8147-7FDC-6293-5AECF922D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707134-0E87-2190-A66B-957B4BA3F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2E95B-620C-0101-CC82-B7F438F9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669D-CE0B-044A-A407-8AE9D8AC3E41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7B6CA-3734-96D1-7714-46EB0C3D9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D6DA1-0A1F-2B10-007E-43296719D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0CAF-4264-5A4E-8315-010546FC142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0940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2E2D-7AAA-30F0-4AE4-44DF1059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EDE874-C47C-1719-01D0-16C06D0B7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64572-064D-C7C3-9111-10112E565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669D-CE0B-044A-A407-8AE9D8AC3E41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DBECC-9178-BFB9-3837-7C77D0AE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78CAB-8CBE-3D95-3231-C30D75DF0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0CAF-4264-5A4E-8315-010546FC142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5707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3456A-9E10-570D-94C0-172E9A8EF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81E8A-F043-ECE9-725A-326470ED5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1DD54-0E14-298C-3717-658EEFB2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669D-CE0B-044A-A407-8AE9D8AC3E41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F3B9C-62BB-439D-68F6-784E7A20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48549-FE75-DE44-B1F2-95FD1534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0CAF-4264-5A4E-8315-010546FC142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73858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3C257-BB1C-D726-50AB-43DD53EC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00087-AAAE-EA36-5CDC-89A535C87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FB3D2-105D-D16E-CD6D-0B4B09D6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669D-CE0B-044A-A407-8AE9D8AC3E41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A2F40-870E-5E0C-C059-C9B5785F5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E9BA4-342D-1DBB-42AD-D430B15A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0CAF-4264-5A4E-8315-010546FC142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3945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7B2B1-0D79-1279-D825-B01615D67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28C37-1F77-03AE-F5C6-6560CAB9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2CFF8-7D2B-04F9-014D-289EEE270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669D-CE0B-044A-A407-8AE9D8AC3E41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17DBC-4BC1-0D09-BD5B-6E4077247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321C1-D4B6-8B66-1093-A21EC1A5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0CAF-4264-5A4E-8315-010546FC142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683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C4B63-723A-6CEF-22D3-C8BD84168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0C55-C7B7-DD8D-4958-849C1D2AB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17FF6-57B9-B68E-0F27-5EDD57B9D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CD1BF-BE35-3C16-E28D-FF4423C5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669D-CE0B-044A-A407-8AE9D8AC3E41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759B4-E421-1ED4-61E8-A2DFF02C3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B7F93-40BA-8A16-DFA9-379793DBF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0CAF-4264-5A4E-8315-010546FC142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8082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DFE3-A2DA-CF58-16F0-943C992E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FD200-A268-71F6-41F9-614DD37A0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61AF8-DE5A-F71A-A53C-4F9A3775C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B983D-C4A5-AB12-D3C8-75D1706B5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4AC4D-29D8-161D-AB48-EBB178455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17088B-D3BF-7D06-591F-DE8019155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669D-CE0B-044A-A407-8AE9D8AC3E41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1FE61F-C538-1376-AAA8-C2E18C84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265B7E-E351-7D0F-6482-896455836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0CAF-4264-5A4E-8315-010546FC142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229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E5E62-BDCB-192A-5EEC-42D4A59EA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F9C56-3ACE-8C10-68F5-913F7354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669D-CE0B-044A-A407-8AE9D8AC3E41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DB0B3-ECD2-C219-2BD8-E98FCC52A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5BE02-CC6F-0367-AEAE-2E41C4EA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0CAF-4264-5A4E-8315-010546FC142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9196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81443E-59B4-DA87-0E75-1C9DD7B04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669D-CE0B-044A-A407-8AE9D8AC3E41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5CFD6-C52E-E88B-9F11-37D5B032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E3488-E7B4-E848-BC60-E72924265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0CAF-4264-5A4E-8315-010546FC142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9884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86301-E6E0-1D8F-F99A-4E61FE982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DEA67-B327-4760-95BC-C1FAD93F9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0831B-F4DB-0C6D-CED4-919BA34E6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E6F9F-DED2-A2DF-8760-CFF8EEE37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669D-CE0B-044A-A407-8AE9D8AC3E41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CE33B-A6E3-0906-9079-DEA87BDA5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60506-1991-B171-E805-8400164F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0CAF-4264-5A4E-8315-010546FC142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2065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73A48-01B1-3118-1E5B-53E00A5DB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67EF8D-6057-CEA3-30FB-A2E251779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6701D-E877-C3F3-EEA0-F0A44D867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859BB-2D3D-2B2D-67A5-16BE48B2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669D-CE0B-044A-A407-8AE9D8AC3E41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DB6E5-0142-8D76-F76C-9D069B07A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4E34C-FCF5-BCE5-DE62-9EA1F03C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0CAF-4264-5A4E-8315-010546FC142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44896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B16180-5D45-851F-C5D0-8FFFDC50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3756C-B4E7-5851-844F-00E71DBE9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B3DAC-41C9-965C-D9FF-802EDA1F0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39669D-CE0B-044A-A407-8AE9D8AC3E41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E76AF-FADB-C75E-24CC-CF159CF4D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B8EF4-0E5E-1490-C049-9C2DCF2EA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990CAF-4264-5A4E-8315-010546FC142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748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31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8591A-24D6-445D-335D-2ABBB1EE9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63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1B6469-38A4-B7F9-ABDE-A2DA56FDA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872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61966-B2BF-D97C-5536-9A82A3E0A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503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EF9E50-D866-B797-C732-D6A207FE9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80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DA967-67D1-C629-B142-C29452280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887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262474-8DD8-133C-1401-7FD1C2EC6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972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9AAC6D-997E-869C-9DA3-9CAB8CCF9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402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19CE5A-2D48-CDB9-BAF9-F87A7A437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30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61CAF4-FBC0-36EA-B132-A9181AC34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346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23AEAC-5B81-D5B8-D0F0-5AE0A14BE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1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558127-E079-83CD-42F8-3CEE7D5F5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83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06E94E-C327-9DCD-5728-E436CA2CE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040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01FBA-C4A1-B0D4-4938-EB6CB50CA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392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5E66F-48BD-92E3-0F0A-1E7EB6B71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750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2A9340-ECDB-D807-51DB-4E2E69038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483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4D8EE2-BACC-5AE4-9922-DFF9138BD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341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2024-09-18T16:52:18Z</dcterms:created>
  <dcterms:modified xsi:type="dcterms:W3CDTF">2024-09-18T16:55:41Z</dcterms:modified>
</cp:coreProperties>
</file>