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C967-9288-9F3C-6F66-02B0A4055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7067A-3822-5223-0473-4240573E9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2D329-FEC9-4849-BB08-69BC661E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C2E6-D4B6-7616-965E-C4A87439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B78F8-9C9D-0A86-28CD-79353676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04EC-B5D9-5965-9887-2788D872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D21A6-AEC3-E721-5BA6-4AD68DEC9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F769-F904-E093-3CCC-65EB1078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2E299-A4F1-31E9-BCA9-AB5B2A67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9CAB0-E386-0B1D-B0AD-D30B18E0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B3A39-C2BF-5B05-E34E-4C456671A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AB1F2-E5BE-246F-CA38-D4980F473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CBB5A-0291-912B-BB04-D74AEE42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1EEC6-2410-1EFC-480A-26063630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581DB-6F39-FB83-85FF-6752BE5D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BACF-A735-F82C-4D8B-7D8A76E2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9701-8F8E-C31A-7167-06FCEDD5A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E91E5-DCFA-C8B9-57E9-9229C4B7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A466-4FA2-550D-B74A-2916BD9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CDE22-97C5-AE19-ED3E-EC44C861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7DE5-AC8F-2B3A-8C29-CF41923F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94A51-13EA-739F-876C-9F05F4368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398FA-0EA3-C6ED-CB77-D95DA323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A48D7-8802-401F-B55F-ED6167AF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A705E-A80C-1232-A7A9-75645352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311D-AA8C-EE04-7B30-1E8D8AB6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6099-64B9-3843-B858-0F5F1C93A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5E6F2-E1FB-B6B0-553F-446CEBE8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32E28-E778-DD9A-E88D-B4EC40FA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7084-A918-01EF-D3FF-DF82B662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80469-CF0E-1F8A-6119-808B44D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8384-42B4-C1B2-163F-31BE6482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1A377-1AB5-4F91-B5EA-5C585979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884A5-8BDD-A33C-B69D-19FC1322C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096F5-CBD9-807C-8102-7D9C7D0C0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7DBFF-5C75-BE68-BEB5-2A4272051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E9E03-A737-0123-64D8-20315EC4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C8018-963C-3207-FCF8-41374333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4A590-4D6F-3624-3427-A9BA7060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F741-E9E8-1584-8B66-399328A3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A292-01C9-8999-A40A-1B51D054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4A940-D4C3-7F45-830A-66731453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4D4A0-1CA8-A794-40D3-4005A4C6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A2B61-0B07-14A2-2ED0-E7DB24C1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76A5C-791D-CAA5-B776-1E90F479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E2E56-2706-CA67-84B4-47D5F61A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7D82-F26B-ED1D-7DA3-23F37670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FB56-3B02-520E-7894-2FC0E960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ED3BE-386F-4E91-11B2-ABE55C6D5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D1A43-B302-7BF4-C724-700DA30F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7C8FA-2A84-420A-40B3-17AB9879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EB786-CD2E-8D7D-2E00-B0879075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9EAC-EF9E-2B12-F158-40470307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57E16-F85D-9C5F-98F2-35A1B3A19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39650-7021-2009-73D5-C28F5BFB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B017E-DAA7-7073-8065-4C73EF3C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77892-B8E2-5927-306C-23559320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CEF12-A4FB-83B6-3495-15CA0384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B8ADB-DE0B-2A30-CDB6-7D9A8DFF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98773-913C-B39E-5AC0-F1D4DDD3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EF417-7E60-1875-4223-944D9C0B2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90AEF-EC81-3848-AE48-D2969B47015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F76D-EFA0-178A-2470-8EE0D3A0B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B4079-B300-CA29-7650-94015F4C8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9890F-71F6-EA44-BFC1-C822C018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38F5-8263-A768-DDA0-A890EF238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46675-BB57-09CA-E5FF-58C461253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6B35-4411-38D7-4807-B219D745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95C3-5E64-1067-6AFD-3A22E92E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E32D-39E1-F5AE-CFE4-36A52151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FEC8D-C987-10BC-C88C-3AC333C6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1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94FE-F2C2-0C3D-89A3-E4E1E799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BBFDA-1285-FE16-BB5C-7C04A990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EB7E-F5B4-739A-1FF1-0AB359E3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F9022-820B-30B6-4577-C9DD1F69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8F97-9544-E4EC-BF1C-5295F37F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E8661-CBB2-7059-6968-291B74B41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01EF-7A65-B1D6-3F62-2266C624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BD05-BBA7-6579-50FF-304C3457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E9B5-0894-8E25-D772-25A0EBD9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0C40E-C7BF-80CB-70BA-B556D2EF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28CC-F41C-8553-B27B-17C9542C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34DB-A8D6-E311-3479-59238BC1C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2298-37E9-4BD4-6C39-136578F7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E4FD-3AB3-6C0F-773B-2E91EEE9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5E80-9C04-6B93-0FE9-4913A455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4AF2-F59D-3FE4-A8F4-C30011855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BED7-B42A-4668-3F3A-7D33E80F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77F88-0AB6-E440-1D82-B5A3CFAA8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DFE7-2028-2ADB-F21B-727ADE3C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1BB80-2EC2-D5B3-8570-AAC989B5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5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9B7E-DA5C-750A-B3BB-60CE7836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440C-BB6A-6480-4A26-6FFC87B6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C1FF-AF9B-7E97-097B-D7CA6FB8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B254-697D-86AC-7011-E0CB71DE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9524-15AE-8BD5-FF14-F141BE0A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E25B-D5AC-3717-4D75-1EA83442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FDAD-CF86-ACB7-6D67-7E7A2262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0EAF7-2F98-7932-FF83-DEA5656A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Leonel</dc:creator>
  <cp:lastModifiedBy>Edwin Leonel</cp:lastModifiedBy>
  <cp:revision>1</cp:revision>
  <dcterms:created xsi:type="dcterms:W3CDTF">2024-09-18T16:19:25Z</dcterms:created>
  <dcterms:modified xsi:type="dcterms:W3CDTF">2024-09-18T16:25:01Z</dcterms:modified>
</cp:coreProperties>
</file>