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8A3A-9BB2-EE4C-D369-1A887FDFD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556BD-B806-241D-EDC2-6A8E30EFA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385DA-EF95-8EEB-BBFD-7266BF29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49C43-9DEB-C98B-8985-FBAA2C95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06768-304E-6A82-77DE-3FDE1E42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8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A915-BA10-FFA9-4F55-C8832A6F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47646-4B7B-D60C-5BDE-ACFA5CC03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F4854-26AE-81DC-2B50-176438FC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F45C6-2601-369E-07CA-5F10D89C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8ADA-D4A3-59BE-2AC6-7D1D27C6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A5FBE-4E13-AC9E-32D7-3684CA589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E56F3-D91B-A8F6-A67D-57EA0A1A3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A6105-D8A5-26FA-9328-4D32DA58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1840A-7820-3804-7BAA-C0B79E21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97864-DB20-9C26-963C-33AEC474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DA8F-306B-BB93-B27D-2AA7E20E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7C7E-9D2F-4E81-BD9B-3A658F740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405E4-A93F-50DA-6E0B-C5EEFDB5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6E413-0707-7B41-2C22-2F82A543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135FA-DA35-E983-A917-88942A64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3C38-36D0-9440-7CA3-92B8CCAF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A8635-101E-57D9-93F2-61B66A333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3105-A511-5AB5-896D-1B4BA4A3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79127-14D8-7BCA-183B-0A24E3AD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B389B-71EC-25C0-BE84-4689001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ECB5-A717-C15E-0EFF-1726350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EF1A0-5C7F-E6CF-01E7-CAC4D5634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AEC84-B502-EBB0-7B6C-F5BD1F88D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966B8-81EF-70B4-4308-EA7A5E12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B5E0D-58FA-A5E1-0683-D1816486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5F98A-12CC-89F6-2904-F44C013B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9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7F54-F63B-C870-5FA8-EABF4B1D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8C8A8-4B79-2BA9-2F90-378739B38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D2B6F-4126-D48E-8E5A-7460CF7D3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12D18-E00C-7E0A-F1E8-6854FC957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DE30C-C2CB-194D-2571-CC475C283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909AD-B35D-F1D6-7709-F6358DB3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F14DA-F526-7DE7-C3CE-0617846C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8219D-2797-AE68-7EF8-A8181031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B491-CD4D-2F90-CF63-E2881D51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9100D-139D-D710-CEA4-D19817CE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F5737-F38C-C131-B31F-7003D4CC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FDD9C-0AD0-C850-0801-515F527A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0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795BD-DEE9-4205-553E-53DC09D6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173FC-B226-72CD-7303-3ED7B625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4FA99-1400-BB64-F98A-37339D92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7C4C-38A0-E75D-EB6B-96EA1E02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DB4A-5BE9-C0D6-E953-CC1C22EB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05743-8EBE-8A57-A64F-1836083E6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5BFF5-AAD9-A512-E1FD-1587DD8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24273-EA9A-D44A-7A9B-0D3C4B50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95486-99D2-7667-0EAC-7F177D1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1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8CD2-5E2D-C53D-9EB1-8435E861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D210B1-09C5-328E-26B1-AAA107634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76E0A-3526-44F9-33B9-DA329F46D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71316-E999-C35E-DF9B-3D53C355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ED200-3F3E-E3B4-80A7-195A6289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957D4-33CE-6218-3987-902BC4B6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9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A3369-6816-A147-634F-EA4124DA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EAC6A-6707-E18F-0916-387FEC225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BCE2A-9E73-F59F-F77D-4B92A4BC7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242BB-1357-904E-83A3-261A50D4556A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C0E8F-4C99-62C9-1972-444160D00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404B-D6B6-4B5D-9E88-B3FC2230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B207AC-295E-004E-8918-F411B4E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4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E1BD-76EC-C4D5-7E5A-190904D88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BA70D-E642-9086-6A94-F7D927A540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2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A2FA-B61D-21FB-07C8-CBCF2462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CCD49-4277-753C-9B18-6E17EFDCB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4C9D-DC22-52FD-3A8B-16D7BDAF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8C74-8852-0FCB-412C-484AD3CB0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0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9874-EC18-5C71-9CED-BB49F41E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4FCB1-E4BA-FA40-E8A2-CE28A4391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141E-46A1-B4B1-681D-8A45DC4F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62DFD-F3C1-D25C-948D-48F6F898C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2D3F-3ED3-AAB3-0498-42988485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21EEE-436D-65C5-9D52-33602BF0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4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9812E-3C2C-CDD4-A9DB-90DB1DDB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17B16-BBEE-1036-EB92-268B586A3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9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473D-E5F9-0BC4-6F7C-CD9B2AF0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EB95-6F73-0057-8930-677727615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6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A864-F021-F128-E195-37F8BFC1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5069-8733-FBC8-B579-924D6913E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4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5CE6-CB83-3B04-6912-AF14A179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EA25-2816-9122-F327-867BE0A20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676B-30BD-0BA0-A275-381CDAFC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EBBC-80DA-FA59-0D76-432AB35EA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2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1DCE-16AB-9525-89A7-E94D1F84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3BA59-A71C-2426-D80C-639A0DF13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AFE7-4104-2288-A7FC-E15C463D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23E1-43DE-BF0E-1DDA-C9851617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0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0751-9C84-6DD9-E47B-5679D9FD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13937-2A7F-5769-1F99-29853D66A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127D-4CFE-7E14-09E6-9B55A489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F01FD-898F-CA2A-D79C-15C7A0159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F25C-D0A1-69D7-7DC3-42F1119D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5ACD3-F34C-A81A-D24C-8390987AE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7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6BC9-56DE-76B2-BA97-286ECC8D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B523-BA06-095E-3CEB-E810D021A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7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Edwin Leonel</dc:creator>
  <cp:lastModifiedBy>Edwin Leonel</cp:lastModifiedBy>
  <cp:revision>1</cp:revision>
  <dcterms:created xsi:type="dcterms:W3CDTF">2024-09-18T16:41:01Z</dcterms:created>
  <dcterms:modified xsi:type="dcterms:W3CDTF">2024-09-18T16:45:58Z</dcterms:modified>
</cp:coreProperties>
</file>